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6" r:id="rId1"/>
  </p:sldMasterIdLst>
  <p:notesMasterIdLst>
    <p:notesMasterId r:id="rId16"/>
  </p:notesMasterIdLst>
  <p:sldIdLst>
    <p:sldId id="2147469857" r:id="rId2"/>
    <p:sldId id="2147469858" r:id="rId3"/>
    <p:sldId id="2147469859" r:id="rId4"/>
    <p:sldId id="2147469860" r:id="rId5"/>
    <p:sldId id="2147469861" r:id="rId6"/>
    <p:sldId id="2147469863" r:id="rId7"/>
    <p:sldId id="2147469871" r:id="rId8"/>
    <p:sldId id="2147469873" r:id="rId9"/>
    <p:sldId id="2147470011" r:id="rId10"/>
    <p:sldId id="2147469854" r:id="rId11"/>
    <p:sldId id="2147469855" r:id="rId12"/>
    <p:sldId id="2147469869" r:id="rId13"/>
    <p:sldId id="2147469870" r:id="rId14"/>
    <p:sldId id="2147470012" r:id="rId15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7605C994-8433-4A7A-9410-C514D9823A74}">
          <p14:sldIdLst>
            <p14:sldId id="2147469857"/>
            <p14:sldId id="2147469858"/>
            <p14:sldId id="2147469859"/>
            <p14:sldId id="2147469860"/>
            <p14:sldId id="2147469861"/>
            <p14:sldId id="2147469863"/>
            <p14:sldId id="2147469871"/>
            <p14:sldId id="2147469873"/>
            <p14:sldId id="2147470011"/>
            <p14:sldId id="2147469854"/>
            <p14:sldId id="2147469855"/>
            <p14:sldId id="2147469869"/>
            <p14:sldId id="2147469870"/>
            <p14:sldId id="21474700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77F"/>
    <a:srgbClr val="00863D"/>
    <a:srgbClr val="616161"/>
    <a:srgbClr val="505050"/>
    <a:srgbClr val="24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5F231-6505-4D2D-A328-4C9D9B304918}" v="41" dt="2022-09-02T16:41:24.443"/>
    <p1510:client id="{5D9B41D9-F073-4E54-8BD4-FA728FD1B8B0}" v="9" dt="2022-09-02T19:04:22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3512" autoAdjust="0"/>
  </p:normalViewPr>
  <p:slideViewPr>
    <p:cSldViewPr snapToGrid="0">
      <p:cViewPr varScale="1">
        <p:scale>
          <a:sx n="60" d="100"/>
          <a:sy n="60" d="100"/>
        </p:scale>
        <p:origin x="884" y="36"/>
      </p:cViewPr>
      <p:guideLst/>
    </p:cSldViewPr>
  </p:slideViewPr>
  <p:outlineViewPr>
    <p:cViewPr>
      <p:scale>
        <a:sx n="33" d="100"/>
        <a:sy n="33" d="100"/>
      </p:scale>
      <p:origin x="0" y="-15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BDDD8DE-78F6-4B10-8554-5552468BF79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9200B1B-A008-4E99-9160-98843ED3F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2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4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99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4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99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9036" indent="-289036" defTabSz="924916">
              <a:spcAft>
                <a:spcPts val="607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FFFFFF"/>
                </a:solidFill>
                <a:latin typeface="Segoe UI"/>
              </a:rPr>
              <a:t>No data integration pipelines required</a:t>
            </a:r>
          </a:p>
          <a:p>
            <a:pPr marL="289036" indent="-289036" defTabSz="924916">
              <a:spcAft>
                <a:spcPts val="607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FFFFFF"/>
                </a:solidFill>
                <a:latin typeface="Segoe UI"/>
              </a:rPr>
              <a:t>Latency &lt;90s at 99th percentile</a:t>
            </a:r>
          </a:p>
          <a:p>
            <a:pPr marL="289036" indent="-289036" defTabSz="924916">
              <a:spcAft>
                <a:spcPts val="607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FFFFFF"/>
                </a:solidFill>
                <a:latin typeface="Segoe UI"/>
              </a:rPr>
              <a:t>Near real-time insights on transactional data with no performance impact</a:t>
            </a:r>
          </a:p>
          <a:p>
            <a:pPr marL="289036" indent="-289036" defTabSz="924916">
              <a:spcAft>
                <a:spcPts val="607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FFFFFF"/>
                </a:solidFill>
                <a:latin typeface="Segoe UI"/>
              </a:rPr>
              <a:t>1-click experience for Power BI dashboard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4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99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4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40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072" marR="0" lvl="0" indent="0" algn="l" defTabSz="9246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48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9/2/2022 11:47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48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29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</a:rPr>
              <a:t>Reduce latency and gain near-real-time insights with seamless data pipelines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</a:rPr>
              <a:t>Simplify the multi-step process of extracting, transforming, and loading (ETL) data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</a:rPr>
              <a:t>Create a centralized system for data analytics to house multiple source systems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</a:rPr>
              <a:t>Minimize impact of transactional workloads by capturing but not storing incremental data changes Azure SQL DB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</a:rPr>
              <a:t>Gather impactful insights through</a:t>
            </a:r>
            <a:r>
              <a:rPr lang="en-US" sz="1200">
                <a:latin typeface="Segoe UI" panose="020B0502040204020203" pitchFamily="34" charset="0"/>
                <a:ea typeface="Calibri" panose="020F0502020204030204" pitchFamily="34" charset="0"/>
              </a:rPr>
              <a:t> hybrid transactional and analytical processing with minimal impact on operational systems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Conveniently collect the most-up-to-date analysis at near real-time speed</a:t>
            </a:r>
            <a:endParaRPr lang="en-US" sz="120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Combine Synapse Analytics with various data sources despite size, scale, and format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Segoe UI" panose="020B0502040204020203" pitchFamily="34" charset="0"/>
                <a:ea typeface="Calibri" panose="020F0502020204030204" pitchFamily="34" charset="0"/>
              </a:rPr>
              <a:t>Promptly sync with</a:t>
            </a:r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 Azure Machine Learning, Spark, or Power BI for powerful analysis</a:t>
            </a:r>
            <a:endParaRPr lang="en-US" sz="1200">
              <a:solidFill>
                <a:srgbClr val="FFFFFF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0B1B-A008-4E99-9160-98843ED3F5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Everything in blue box gets simplified into the green box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Before: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-Cost complexity associated with managing an ETL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-Operational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After: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-Simple pricing for Link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-No complexity because you’re not managing an ETL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effectLst/>
                <a:latin typeface="Segoe UI" panose="020B0502040204020203" pitchFamily="34" charset="0"/>
              </a:rPr>
              <a:t>-Near real-time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200B1B-A008-4E99-9160-98843ED3F5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84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200B1B-A008-4E99-9160-98843ED3F5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58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200B1B-A008-4E99-9160-98843ED3F5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324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Data All Han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4EF2BA-46E8-4373-83EF-D9A6A5D056E8}"/>
              </a:ext>
            </a:extLst>
          </p:cNvPr>
          <p:cNvSpPr/>
          <p:nvPr userDrawn="1"/>
        </p:nvSpPr>
        <p:spPr bwMode="auto">
          <a:xfrm>
            <a:off x="204670" y="6269038"/>
            <a:ext cx="1085745" cy="465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E0C23-C0DD-6E4A-9E72-11CB6C3AA833}"/>
              </a:ext>
            </a:extLst>
          </p:cNvPr>
          <p:cNvSpPr/>
          <p:nvPr userDrawn="1"/>
        </p:nvSpPr>
        <p:spPr bwMode="auto">
          <a:xfrm>
            <a:off x="5326063" y="0"/>
            <a:ext cx="686593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96F784-A615-2F41-93AA-8064D970D771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34ABE124-0544-0C4D-9FCE-68AA16069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5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50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06D7-8176-48BF-9159-50F9BA33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12464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8B0E44-E0E8-4EF2-8B87-0F0E7439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426" y="1975224"/>
            <a:ext cx="5040313" cy="1381917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400"/>
            </a:lvl2pPr>
            <a:lvl3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3pPr>
            <a:lvl4pPr marL="0" indent="0">
              <a:spcAft>
                <a:spcPts val="600"/>
              </a:spcAft>
              <a:buNone/>
              <a:defRPr sz="1100"/>
            </a:lvl4pPr>
            <a:lvl5pPr marL="0" indent="0">
              <a:spcAft>
                <a:spcPts val="600"/>
              </a:spcAft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7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7FCD2-35E8-4BE3-B833-677EA693D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624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2ED8CC-05CB-4434-B309-4FA2356CF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9813" y="2688798"/>
            <a:ext cx="6392810" cy="1480405"/>
          </a:xfrm>
        </p:spPr>
        <p:txBody>
          <a:bodyPr anchor="ctr"/>
          <a:lstStyle>
            <a:lvl1pPr marL="0" indent="0">
              <a:spcBef>
                <a:spcPts val="1200"/>
              </a:spcBef>
              <a:spcAft>
                <a:spcPts val="600"/>
              </a:spcAft>
              <a:buNone/>
              <a:defRPr sz="2400"/>
            </a:lvl1pPr>
            <a:lvl2pPr marL="0" indent="0">
              <a:buNone/>
              <a:defRPr sz="1800"/>
            </a:lvl2pPr>
            <a:lvl3pPr marL="0" indent="0">
              <a:buNone/>
              <a:defRPr sz="14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43E5C-31C8-41DE-B184-8F135F19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0655"/>
            <a:ext cx="2851980" cy="553998"/>
          </a:xfrm>
        </p:spPr>
        <p:txBody>
          <a:bodyPr/>
          <a:lstStyle/>
          <a:p>
            <a:r>
              <a:rPr lang="en-US"/>
              <a:t>Click to</a:t>
            </a:r>
          </a:p>
        </p:txBody>
      </p:sp>
    </p:spTree>
    <p:extLst>
      <p:ext uri="{BB962C8B-B14F-4D97-AF65-F5344CB8AC3E}">
        <p14:creationId xmlns:p14="http://schemas.microsoft.com/office/powerpoint/2010/main" val="22381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73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35808"/>
            <a:ext cx="10664421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BD2D9-9F1F-468B-BCE0-535CBE7ECD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96F2C-4866-4D5F-BE6A-70D8356F667D}"/>
              </a:ext>
            </a:extLst>
          </p:cNvPr>
          <p:cNvSpPr txBox="1"/>
          <p:nvPr userDrawn="1"/>
        </p:nvSpPr>
        <p:spPr>
          <a:xfrm>
            <a:off x="584200" y="1891022"/>
            <a:ext cx="20678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0" b="1">
                <a:solidFill>
                  <a:schemeClr val="accent1"/>
                </a:solidFill>
              </a:rPr>
              <a:t>demo</a:t>
            </a:r>
            <a:endParaRPr lang="en-US" sz="4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10452239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9609B48-4234-1C41-87EA-6ABB49DFA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690601"/>
            <a:ext cx="587958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50E6FF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2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44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8015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426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1128911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029710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itle squar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9B4C86D-3383-4EA0-9789-2CF765D2A620}"/>
              </a:ext>
            </a:extLst>
          </p:cNvPr>
          <p:cNvSpPr/>
          <p:nvPr userDrawn="1"/>
        </p:nvSpPr>
        <p:spPr bwMode="auto">
          <a:xfrm>
            <a:off x="204670" y="6269038"/>
            <a:ext cx="1085745" cy="465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32DCC-89E6-2942-BD28-909F19CCECED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23134787-BE40-F64C-A6DE-5715D574AD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2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1128911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029710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| IMPACT Text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546361" y="1419423"/>
            <a:ext cx="6364902" cy="4032667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436688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3" y="5853281"/>
            <a:ext cx="11314110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613072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755524" cy="43088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2017713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B27B6-F18C-4938-B5BC-59064F2ECE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3875" y="0"/>
            <a:ext cx="65881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7814" y="2017713"/>
            <a:ext cx="3674378" cy="1395254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400"/>
            </a:lvl4pPr>
            <a:lvl5pPr marL="0" indent="0"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B27B6-F18C-4938-B5BC-59064F2ECE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5881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546361" y="1419423"/>
            <a:ext cx="6364902" cy="4032667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436688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5744" y="5853281"/>
            <a:ext cx="7413116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613072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learning">
            <a:extLst>
              <a:ext uri="{FF2B5EF4-FFF2-40B4-BE49-F238E27FC236}">
                <a16:creationId xmlns:a16="http://schemas.microsoft.com/office/drawing/2014/main" id="{A29CBE6D-B516-4E0E-BC8A-B321251A3A7A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H="1">
            <a:off x="3298517" y="5709079"/>
            <a:ext cx="369748" cy="288403"/>
            <a:chOff x="7383299" y="4598006"/>
            <a:chExt cx="476250" cy="3714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62532-DEAB-46C9-BBF1-95D2C44B4ADC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E6B07A-63AA-41ED-8FF9-C500A869B6EB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15" name="learning">
            <a:extLst>
              <a:ext uri="{FF2B5EF4-FFF2-40B4-BE49-F238E27FC236}">
                <a16:creationId xmlns:a16="http://schemas.microsoft.com/office/drawing/2014/main" id="{07A11020-593F-444A-B45F-34B66EC741B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1504806" y="6443700"/>
            <a:ext cx="203953" cy="159083"/>
            <a:chOff x="7383299" y="4598006"/>
            <a:chExt cx="476250" cy="3714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321792-9AFE-47FB-97A4-2F4FD4A9C329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FCFA21-587F-4BC9-8B78-740FE131062E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8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923987" y="1658679"/>
            <a:ext cx="5987276" cy="360042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658679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5744" y="5853281"/>
            <a:ext cx="7413116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505978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learning">
            <a:extLst>
              <a:ext uri="{FF2B5EF4-FFF2-40B4-BE49-F238E27FC236}">
                <a16:creationId xmlns:a16="http://schemas.microsoft.com/office/drawing/2014/main" id="{A29CBE6D-B516-4E0E-BC8A-B321251A3A7A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H="1">
            <a:off x="3298517" y="5709079"/>
            <a:ext cx="369748" cy="288403"/>
            <a:chOff x="7383299" y="4598006"/>
            <a:chExt cx="476250" cy="3714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62532-DEAB-46C9-BBF1-95D2C44B4ADC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E6B07A-63AA-41ED-8FF9-C500A869B6EB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15" name="learning">
            <a:extLst>
              <a:ext uri="{FF2B5EF4-FFF2-40B4-BE49-F238E27FC236}">
                <a16:creationId xmlns:a16="http://schemas.microsoft.com/office/drawing/2014/main" id="{07A11020-593F-444A-B45F-34B66EC741B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1504806" y="6443700"/>
            <a:ext cx="203953" cy="159083"/>
            <a:chOff x="7383299" y="4598006"/>
            <a:chExt cx="476250" cy="3714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321792-9AFE-47FB-97A4-2F4FD4A9C329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FCFA21-587F-4BC9-8B78-740FE131062E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25CEAA-3216-4B9E-B72E-8076ED46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30052"/>
            <a:ext cx="11021125" cy="310863"/>
          </a:xfr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6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923987" y="1658679"/>
            <a:ext cx="5987276" cy="360042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658679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5744" y="5853281"/>
            <a:ext cx="7413116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505978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learning">
            <a:extLst>
              <a:ext uri="{FF2B5EF4-FFF2-40B4-BE49-F238E27FC236}">
                <a16:creationId xmlns:a16="http://schemas.microsoft.com/office/drawing/2014/main" id="{A29CBE6D-B516-4E0E-BC8A-B321251A3A7A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H="1">
            <a:off x="3298517" y="5709079"/>
            <a:ext cx="369748" cy="288403"/>
            <a:chOff x="7383299" y="4598006"/>
            <a:chExt cx="476250" cy="3714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62532-DEAB-46C9-BBF1-95D2C44B4ADC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E6B07A-63AA-41ED-8FF9-C500A869B6EB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15" name="learning">
            <a:extLst>
              <a:ext uri="{FF2B5EF4-FFF2-40B4-BE49-F238E27FC236}">
                <a16:creationId xmlns:a16="http://schemas.microsoft.com/office/drawing/2014/main" id="{07A11020-593F-444A-B45F-34B66EC741B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1504806" y="6443700"/>
            <a:ext cx="203953" cy="159083"/>
            <a:chOff x="7383299" y="4598006"/>
            <a:chExt cx="476250" cy="3714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321792-9AFE-47FB-97A4-2F4FD4A9C329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FCFA21-587F-4BC9-8B78-740FE131062E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25CEAA-3216-4B9E-B72E-8076ED46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30052"/>
            <a:ext cx="11021125" cy="310863"/>
          </a:xfr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006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CEFE-1175-4BAD-8291-2B32EFCE8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5369" y="2017713"/>
            <a:ext cx="5845175" cy="1612749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02CF2E-CF5F-42BE-BB25-E94D5850A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101472"/>
            <a:ext cx="3721925" cy="984885"/>
          </a:xfrm>
        </p:spPr>
        <p:txBody>
          <a:bodyPr/>
          <a:lstStyle>
            <a:lvl1pPr marL="0" indent="0" algn="ctr">
              <a:spcBef>
                <a:spcPts val="1800"/>
              </a:spcBef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8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07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itle square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DCE3DA0-60EB-4E79-83D3-851B7D8366FB}"/>
              </a:ext>
            </a:extLst>
          </p:cNvPr>
          <p:cNvSpPr/>
          <p:nvPr userDrawn="1"/>
        </p:nvSpPr>
        <p:spPr bwMode="auto">
          <a:xfrm>
            <a:off x="204670" y="6269038"/>
            <a:ext cx="1085745" cy="465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E23F2-E1AE-BA41-B1A6-5983A9246D62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561F5A86-AB4E-BD4C-914B-A9F1DF6CC3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4194900-8114-4639-BB98-2820B385BE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07600" y="4065105"/>
            <a:ext cx="26517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CEB83C-A19D-4214-8A03-0F9BDD1A22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9060" y="4065105"/>
            <a:ext cx="23192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3BEA77-EB09-437D-A324-5CB0F28357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0520" y="4065105"/>
            <a:ext cx="23192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E1A16-2B87-4578-940E-3211A98A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2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73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with bullet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11CAF-1420-4DA3-8868-16E37077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27DD3-EAA2-4745-8B8F-6B8A2496B0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5100"/>
            <a:ext cx="11021125" cy="161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331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67E549-97A9-4362-8FA9-8843573F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98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orient="horz" pos="3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251287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B79B4B-A990-40D0-8B41-0DAECFA0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725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282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589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4EFBFB-9FB1-41FB-8008-486C183129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E64E6-0DD9-424E-9C0A-8BEC914FE8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057" y="1235983"/>
            <a:ext cx="3574143" cy="1831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89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3688" y="3408402"/>
            <a:ext cx="488541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39132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9718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DCE8A6F-9985-4BC2-BC90-EE7FA81C8D47}"/>
              </a:ext>
            </a:extLst>
          </p:cNvPr>
          <p:cNvSpPr/>
          <p:nvPr userDrawn="1"/>
        </p:nvSpPr>
        <p:spPr bwMode="auto">
          <a:xfrm>
            <a:off x="204670" y="6269038"/>
            <a:ext cx="1085745" cy="465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A1E73-C241-4852-B10C-055BD9719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5232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1327" y="2314982"/>
            <a:ext cx="4916874" cy="1218795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4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1326" y="3962400"/>
            <a:ext cx="491687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00C90369-85BA-4C47-BECC-EC63A981D6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4975" y="444500"/>
            <a:ext cx="2032492" cy="292608"/>
            <a:chOff x="428" y="664"/>
            <a:chExt cx="4126" cy="59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2F29EE8-7181-4963-946D-2FC7711C3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E69A5CB7-9986-49D1-A320-9F9F9E2E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C09AEB02-6BBE-4F10-B6D8-125786A3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5B16689-F626-4CBB-A9ED-263B2AFF4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ABFFBE7A-8D30-4026-A686-6D267229F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581D62F-4E26-4198-9792-7DDD8C11D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EA77D71-E523-4C0A-8E94-F1E887B6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05653C91-F2E5-4AB2-896A-C30B8534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B8209799-6560-48C3-A607-7BD58D4B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253AEB2D-A942-4CF4-BE02-B1418794F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32">
              <a:extLst>
                <a:ext uri="{FF2B5EF4-FFF2-40B4-BE49-F238E27FC236}">
                  <a16:creationId xmlns:a16="http://schemas.microsoft.com/office/drawing/2014/main" id="{52BC694C-879B-4782-A22E-AEE7D9785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62F790E1-A40D-4D5B-8DE8-E90FA397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DE27A369-0913-42A8-AD1B-2FBC464BC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7D7EFF3A-B7D8-4693-9A8C-77874AA8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2205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105725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1" y="4576675"/>
            <a:ext cx="239733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84201" y="4267700"/>
            <a:ext cx="239733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459283" y="4576675"/>
            <a:ext cx="239733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459283" y="4267700"/>
            <a:ext cx="2397336" cy="308976"/>
          </a:xfrm>
        </p:spPr>
        <p:txBody>
          <a:bodyPr tIns="0" bIns="0">
            <a:noAutofit/>
          </a:bodyPr>
          <a:lstStyle>
            <a:lvl1pPr marL="0" marR="0" indent="0" algn="ctr" defTabSz="914332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+mj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marL="0" marR="0" lvl="0" indent="0" algn="ctr" defTabSz="914332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34365" y="4576675"/>
            <a:ext cx="239733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34365" y="4267700"/>
            <a:ext cx="239733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209447" y="4576675"/>
            <a:ext cx="239733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209447" y="4267700"/>
            <a:ext cx="239733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584201" y="1050469"/>
            <a:ext cx="10984796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16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32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498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66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A5C43-0A6C-4568-8D37-ACEB5A97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5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5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20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32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marL="0" marR="0" lvl="0" indent="0" algn="ctr" defTabSz="914332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67" indent="0" algn="ctr">
              <a:buFontTx/>
              <a:buNone/>
              <a:defRPr/>
            </a:lvl2pPr>
            <a:lvl3pPr marL="914332" indent="0" algn="ctr">
              <a:buFontTx/>
              <a:buNone/>
              <a:defRPr/>
            </a:lvl3pPr>
            <a:lvl4pPr marL="1371498" indent="0" algn="ctr">
              <a:buFontTx/>
              <a:buNone/>
              <a:defRPr/>
            </a:lvl4pPr>
            <a:lvl5pPr marL="182866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5" y="1050469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6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32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498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66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9" y="6358103"/>
            <a:ext cx="1551015" cy="193608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E19D78-BB8D-47DD-8597-C829DEA576C5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20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E9DB42-957E-4BD2-9311-B9B62181B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9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EFD34-E9DA-4EB6-96BE-8620621A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7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139E9B-9A88-44F8-8398-EBA1AF6D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67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nk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DCE8A6F-9985-4BC2-BC90-EE7FA81C8D47}"/>
              </a:ext>
            </a:extLst>
          </p:cNvPr>
          <p:cNvSpPr/>
          <p:nvPr userDrawn="1"/>
        </p:nvSpPr>
        <p:spPr bwMode="auto">
          <a:xfrm>
            <a:off x="204670" y="6269038"/>
            <a:ext cx="1085745" cy="465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1327" y="2314982"/>
            <a:ext cx="4916874" cy="1218795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4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1326" y="3962400"/>
            <a:ext cx="491687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00C90369-85BA-4C47-BECC-EC63A981D6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4975" y="444500"/>
            <a:ext cx="2032492" cy="292608"/>
            <a:chOff x="428" y="664"/>
            <a:chExt cx="4126" cy="59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2F29EE8-7181-4963-946D-2FC7711C3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E69A5CB7-9986-49D1-A320-9F9F9E2E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C09AEB02-6BBE-4F10-B6D8-125786A3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5B16689-F626-4CBB-A9ED-263B2AFF4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ABFFBE7A-8D30-4026-A686-6D267229F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581D62F-4E26-4198-9792-7DDD8C11D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EA77D71-E523-4C0A-8E94-F1E887B6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05653C91-F2E5-4AB2-896A-C30B8534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B8209799-6560-48C3-A607-7BD58D4B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253AEB2D-A942-4CF4-BE02-B1418794F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32">
              <a:extLst>
                <a:ext uri="{FF2B5EF4-FFF2-40B4-BE49-F238E27FC236}">
                  <a16:creationId xmlns:a16="http://schemas.microsoft.com/office/drawing/2014/main" id="{52BC694C-879B-4782-A22E-AEE7D9785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62F790E1-A40D-4D5B-8DE8-E90FA397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DE27A369-0913-42A8-AD1B-2FBC464BC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7D7EFF3A-B7D8-4693-9A8C-77874AA8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07374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zure Data All Han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EE0C23-C0DD-6E4A-9E72-11CB6C3AA833}"/>
              </a:ext>
            </a:extLst>
          </p:cNvPr>
          <p:cNvSpPr/>
          <p:nvPr userDrawn="1"/>
        </p:nvSpPr>
        <p:spPr bwMode="auto">
          <a:xfrm>
            <a:off x="5326063" y="0"/>
            <a:ext cx="686593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96F784-A615-2F41-93AA-8064D970D771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34ABE124-0544-0C4D-9FCE-68AA16069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4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zure title squar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E32DCC-89E6-2942-BD28-909F19CCECED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23134787-BE40-F64C-A6DE-5715D574AD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79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zure title square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EE23F2-E1AE-BA41-B1A6-5983A9246D62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561F5A86-AB4E-BD4C-914B-A9F1DF6CC3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8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A1E73-C241-4852-B10C-055BD9719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5232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1327" y="2314982"/>
            <a:ext cx="4916874" cy="1218795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4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1326" y="3962400"/>
            <a:ext cx="491687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00C90369-85BA-4C47-BECC-EC63A981D6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4975" y="444500"/>
            <a:ext cx="2032492" cy="292608"/>
            <a:chOff x="428" y="664"/>
            <a:chExt cx="4126" cy="59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2F29EE8-7181-4963-946D-2FC7711C3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E69A5CB7-9986-49D1-A320-9F9F9E2E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C09AEB02-6BBE-4F10-B6D8-125786A3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5B16689-F626-4CBB-A9ED-263B2AFF4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ABFFBE7A-8D30-4026-A686-6D267229F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581D62F-4E26-4198-9792-7DDD8C11D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EA77D71-E523-4C0A-8E94-F1E887B6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05653C91-F2E5-4AB2-896A-C30B8534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B8209799-6560-48C3-A607-7BD58D4B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253AEB2D-A942-4CF4-BE02-B1418794F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32">
              <a:extLst>
                <a:ext uri="{FF2B5EF4-FFF2-40B4-BE49-F238E27FC236}">
                  <a16:creationId xmlns:a16="http://schemas.microsoft.com/office/drawing/2014/main" id="{52BC694C-879B-4782-A22E-AEE7D9785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62F790E1-A40D-4D5B-8DE8-E90FA397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DE27A369-0913-42A8-AD1B-2FBC464BC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7D7EFF3A-B7D8-4693-9A8C-77874AA8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3916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3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854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ynapse-analytics/overview-what-is" TargetMode="External"/><Relationship Id="rId2" Type="http://schemas.openxmlformats.org/officeDocument/2006/relationships/hyperlink" Target="https://aka.ms/SL4SGettingStarte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twitter.com/Azure_Synapse" TargetMode="External"/><Relationship Id="rId5" Type="http://schemas.openxmlformats.org/officeDocument/2006/relationships/hyperlink" Target="https://aka.ms/sql22publicpreview" TargetMode="External"/><Relationship Id="rId4" Type="http://schemas.openxmlformats.org/officeDocument/2006/relationships/hyperlink" Target="https://aka.ms/slinkforsq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microsoft.com/en-US/sessions/5aea832a-8c94-420a-a787-e245d6a7a7aa?source=sessions" TargetMode="External"/><Relationship Id="rId2" Type="http://schemas.openxmlformats.org/officeDocument/2006/relationships/hyperlink" Target="https://aka.ms/MSBuildOD130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svg"/><Relationship Id="rId18" Type="http://schemas.openxmlformats.org/officeDocument/2006/relationships/image" Target="../media/image17.svg"/><Relationship Id="rId26" Type="http://schemas.openxmlformats.org/officeDocument/2006/relationships/image" Target="../media/image36.png"/><Relationship Id="rId3" Type="http://schemas.openxmlformats.org/officeDocument/2006/relationships/image" Target="../media/image34.png"/><Relationship Id="rId21" Type="http://schemas.openxmlformats.org/officeDocument/2006/relationships/image" Target="../media/image24.png"/><Relationship Id="rId7" Type="http://schemas.openxmlformats.org/officeDocument/2006/relationships/image" Target="../media/image31.svg"/><Relationship Id="rId12" Type="http://schemas.openxmlformats.org/officeDocument/2006/relationships/image" Target="../media/image22.png"/><Relationship Id="rId17" Type="http://schemas.openxmlformats.org/officeDocument/2006/relationships/image" Target="../media/image16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11" Type="http://schemas.openxmlformats.org/officeDocument/2006/relationships/image" Target="../media/image21.sv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4.png"/><Relationship Id="rId23" Type="http://schemas.openxmlformats.org/officeDocument/2006/relationships/image" Target="../media/image26.svg"/><Relationship Id="rId10" Type="http://schemas.openxmlformats.org/officeDocument/2006/relationships/image" Target="../media/image20.png"/><Relationship Id="rId19" Type="http://schemas.openxmlformats.org/officeDocument/2006/relationships/image" Target="../media/image18.png"/><Relationship Id="rId4" Type="http://schemas.openxmlformats.org/officeDocument/2006/relationships/image" Target="../media/image35.svg"/><Relationship Id="rId9" Type="http://schemas.openxmlformats.org/officeDocument/2006/relationships/image" Target="../media/image33.sv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svg"/><Relationship Id="rId18" Type="http://schemas.openxmlformats.org/officeDocument/2006/relationships/image" Target="../media/image28.svg"/><Relationship Id="rId26" Type="http://schemas.openxmlformats.org/officeDocument/2006/relationships/image" Target="../media/image39.png"/><Relationship Id="rId21" Type="http://schemas.openxmlformats.org/officeDocument/2006/relationships/image" Target="../media/image31.svg"/><Relationship Id="rId34" Type="http://schemas.openxmlformats.org/officeDocument/2006/relationships/image" Target="../media/image47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8.svg"/><Relationship Id="rId3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28" Type="http://schemas.openxmlformats.org/officeDocument/2006/relationships/image" Target="../media/image41.png"/><Relationship Id="rId36" Type="http://schemas.openxmlformats.org/officeDocument/2006/relationships/image" Target="../media/image49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4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45.png"/><Relationship Id="rId21" Type="http://schemas.openxmlformats.org/officeDocument/2006/relationships/image" Target="../media/image59.png"/><Relationship Id="rId7" Type="http://schemas.openxmlformats.org/officeDocument/2006/relationships/image" Target="../media/image25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sv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5" Type="http://schemas.openxmlformats.org/officeDocument/2006/relationships/image" Target="../media/image55.png"/><Relationship Id="rId23" Type="http://schemas.openxmlformats.org/officeDocument/2006/relationships/image" Target="../media/image61.png"/><Relationship Id="rId10" Type="http://schemas.openxmlformats.org/officeDocument/2006/relationships/image" Target="../media/image28.svg"/><Relationship Id="rId19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27.png"/><Relationship Id="rId14" Type="http://schemas.openxmlformats.org/officeDocument/2006/relationships/image" Target="../media/image33.svg"/><Relationship Id="rId22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26.svg"/><Relationship Id="rId26" Type="http://schemas.openxmlformats.org/officeDocument/2006/relationships/image" Target="../media/image81.sv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svg"/><Relationship Id="rId42" Type="http://schemas.openxmlformats.org/officeDocument/2006/relationships/image" Target="../media/image97.svg"/><Relationship Id="rId47" Type="http://schemas.openxmlformats.org/officeDocument/2006/relationships/image" Target="../media/image10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svg"/><Relationship Id="rId11" Type="http://schemas.openxmlformats.org/officeDocument/2006/relationships/image" Target="../media/image68.png"/><Relationship Id="rId24" Type="http://schemas.openxmlformats.org/officeDocument/2006/relationships/image" Target="../media/image79.svg"/><Relationship Id="rId32" Type="http://schemas.openxmlformats.org/officeDocument/2006/relationships/image" Target="../media/image87.svg"/><Relationship Id="rId37" Type="http://schemas.openxmlformats.org/officeDocument/2006/relationships/image" Target="../media/image92.png"/><Relationship Id="rId40" Type="http://schemas.openxmlformats.org/officeDocument/2006/relationships/image" Target="../media/image95.svg"/><Relationship Id="rId45" Type="http://schemas.openxmlformats.org/officeDocument/2006/relationships/image" Target="../media/image100.pn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91.sv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svg"/><Relationship Id="rId4" Type="http://schemas.openxmlformats.org/officeDocument/2006/relationships/image" Target="../media/image63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Relationship Id="rId22" Type="http://schemas.openxmlformats.org/officeDocument/2006/relationships/image" Target="../media/image77.svg"/><Relationship Id="rId27" Type="http://schemas.openxmlformats.org/officeDocument/2006/relationships/image" Target="../media/image82.png"/><Relationship Id="rId30" Type="http://schemas.openxmlformats.org/officeDocument/2006/relationships/image" Target="../media/image85.sv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svg"/><Relationship Id="rId8" Type="http://schemas.openxmlformats.org/officeDocument/2006/relationships/image" Target="../media/image21.svg"/><Relationship Id="rId3" Type="http://schemas.openxmlformats.org/officeDocument/2006/relationships/image" Target="../media/image62.png"/><Relationship Id="rId12" Type="http://schemas.openxmlformats.org/officeDocument/2006/relationships/image" Target="../media/image69.svg"/><Relationship Id="rId17" Type="http://schemas.openxmlformats.org/officeDocument/2006/relationships/image" Target="../media/image25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svg"/><Relationship Id="rId46" Type="http://schemas.openxmlformats.org/officeDocument/2006/relationships/image" Target="../media/image101.svg"/><Relationship Id="rId20" Type="http://schemas.openxmlformats.org/officeDocument/2006/relationships/image" Target="../media/image75.svg"/><Relationship Id="rId4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11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60.svg"/><Relationship Id="rId10" Type="http://schemas.openxmlformats.org/officeDocument/2006/relationships/image" Target="../media/image19.svg"/><Relationship Id="rId4" Type="http://schemas.openxmlformats.org/officeDocument/2006/relationships/image" Target="../media/image54.svg"/><Relationship Id="rId9" Type="http://schemas.openxmlformats.org/officeDocument/2006/relationships/image" Target="../media/image18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10" Type="http://schemas.openxmlformats.org/officeDocument/2006/relationships/image" Target="../media/image5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43355-EA91-42EF-84C2-0B9BE03B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3230" y="1190146"/>
            <a:ext cx="4424920" cy="44015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4B8C292-3231-49D8-B328-59D02BC9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26" y="1871785"/>
            <a:ext cx="5672024" cy="1661993"/>
          </a:xfrm>
        </p:spPr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Near real-time insights with Azure Synapse Link for SQL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C711A96-8D68-4E85-BB0F-6E9F3D6C3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326" y="3962400"/>
            <a:ext cx="4916874" cy="615553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Azure SQL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tx1"/>
                </a:solidFill>
              </a:rPr>
              <a:t>SQL Server 2022</a:t>
            </a: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720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03FE1E5-05DC-1CA6-FA5D-6FB0FB40D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80379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832F7-D7F7-6065-EB35-7E86F48B9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37412" y="0"/>
            <a:ext cx="5318861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5000">
                <a:schemeClr val="bg1"/>
              </a:gs>
              <a:gs pos="97000">
                <a:schemeClr val="bg1"/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7143A9-9C99-493E-9219-67CDAAA1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530033" y="1179497"/>
            <a:ext cx="4866546" cy="295465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“Synapse Link for SQL Server 2022 helps us to seamlessly replicate operational data in near real time to be able to have more powerful analytics.”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898B6-DFF0-73D4-9831-48E351BA6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01060" y="4798929"/>
            <a:ext cx="4324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-Javier Villegas, IT Director for DBA and BI Services, Mediterranean Shipping Company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D29D86-B059-1E57-C9CF-D992879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85871"/>
            <a:ext cx="3969701" cy="7282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9B630-3A63-C986-F10C-315D07E7B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85871"/>
            <a:ext cx="125935" cy="7282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78DBCA-938F-D13C-98B3-427E0E40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1" y="720480"/>
            <a:ext cx="3017613" cy="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99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B109842-854C-AD33-9364-61BA636B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"/>
          <a:stretch/>
        </p:blipFill>
        <p:spPr bwMode="auto">
          <a:xfrm>
            <a:off x="-1" y="0"/>
            <a:ext cx="7939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AE88D1-5CC4-FC25-0DDE-2B8F1F71D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37412" y="0"/>
            <a:ext cx="5318861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5000">
                <a:schemeClr val="bg1"/>
              </a:gs>
              <a:gs pos="97000">
                <a:schemeClr val="bg1"/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7143A9-9C99-493E-9219-67CDAAA1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88115" y="1034604"/>
            <a:ext cx="4508466" cy="34470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“With SQL Server 2022 and the arrival of Synapse Link, we can finally achieve near real-time analytics over our most important data, all without the need to build and manage complex packages and pipelines.”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898B6-DFF0-73D4-9831-48E351BA6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01062" y="5177065"/>
            <a:ext cx="4324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-Nic Hopper, Data Architect, Atrium Underwriters 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947D1-3A12-3B4B-2A66-87696730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85871"/>
            <a:ext cx="3969701" cy="72823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BD955-4726-F578-67D6-1CC6B816F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85871"/>
            <a:ext cx="125935" cy="728235"/>
          </a:xfrm>
          <a:prstGeom prst="rect">
            <a:avLst/>
          </a:prstGeom>
          <a:solidFill>
            <a:srgbClr val="6527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Atrium Underwriting Group - Crunchbase Company Profile &amp; Funding">
            <a:extLst>
              <a:ext uri="{FF2B5EF4-FFF2-40B4-BE49-F238E27FC236}">
                <a16:creationId xmlns:a16="http://schemas.microsoft.com/office/drawing/2014/main" id="{9E839788-FE6F-7B56-D3E9-60C3101D5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6" b="41299"/>
          <a:stretch/>
        </p:blipFill>
        <p:spPr bwMode="auto">
          <a:xfrm>
            <a:off x="649527" y="736445"/>
            <a:ext cx="2438400" cy="4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3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9E8B-D238-4D67-9F1C-F7304328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for Azure Synapse Link for 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B65EC-FF12-4E70-BAFE-51ADF41F2B5D}"/>
              </a:ext>
            </a:extLst>
          </p:cNvPr>
          <p:cNvSpPr/>
          <p:nvPr/>
        </p:nvSpPr>
        <p:spPr bwMode="auto">
          <a:xfrm>
            <a:off x="2178049" y="1819796"/>
            <a:ext cx="7835902" cy="430795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Documentation</a:t>
            </a:r>
            <a:endParaRPr lang="en-US" sz="2000">
              <a:cs typeface="Calibri" panose="020F0502020204030204" pitchFamily="34" charset="0"/>
            </a:endParaRP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cs typeface="Calibri" panose="020F0502020204030204" pitchFamily="34" charset="0"/>
                <a:hlinkClick r:id="rId2"/>
              </a:rPr>
              <a:t>Azure Synapse Link for SQL</a:t>
            </a:r>
            <a:endParaRPr lang="en-US" sz="2000">
              <a:cs typeface="Calibri" panose="020F0502020204030204" pitchFamily="34" charset="0"/>
            </a:endParaRP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cs typeface="Calibri" panose="020F0502020204030204" pitchFamily="34" charset="0"/>
                <a:hlinkClick r:id="rId3"/>
              </a:rPr>
              <a:t>What is Azure Synapse Analytics?</a:t>
            </a:r>
            <a:endParaRPr lang="en-US" sz="20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Calibri" panose="020F0502020204030204" pitchFamily="34" charset="0"/>
            </a:endParaRP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endParaRPr lang="en-US" sz="20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Social</a:t>
            </a: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 u="sng">
                <a:solidFill>
                  <a:srgbClr val="000000"/>
                </a:solidFill>
                <a:hlinkClick r:id="rId4"/>
              </a:rPr>
              <a:t>Announcing Azure Synapse Link for SQL (blog)</a:t>
            </a:r>
            <a:r>
              <a:rPr lang="en-US" sz="2000">
                <a:solidFill>
                  <a:srgbClr val="000000"/>
                </a:solidFill>
              </a:rPr>
              <a:t> </a:t>
            </a: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0" i="0" u="sng" strike="noStrike">
                <a:solidFill>
                  <a:srgbClr val="000000"/>
                </a:solidFill>
                <a:effectLst/>
                <a:hlinkClick r:id="rId5"/>
              </a:rPr>
              <a:t>Announcing the SQL Server 2022 Public Preview (blog)</a:t>
            </a:r>
            <a:r>
              <a:rPr lang="en-US" sz="2000" b="0" i="0">
                <a:solidFill>
                  <a:srgbClr val="0078D4"/>
                </a:solidFill>
                <a:effectLst/>
              </a:rPr>
              <a:t> </a:t>
            </a:r>
            <a:endParaRPr lang="en-US" sz="2000">
              <a:solidFill>
                <a:srgbClr val="000000"/>
              </a:solidFill>
            </a:endParaRPr>
          </a:p>
          <a:p>
            <a:pPr algn="ctr"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Follow </a:t>
            </a:r>
            <a:r>
              <a:rPr lang="en-US" sz="2000" u="sng">
                <a:solidFill>
                  <a:srgbClr val="0563C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@Azure_Synapse</a:t>
            </a:r>
            <a:r>
              <a:rPr lang="en-US" sz="2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 Twitter for the latest updates</a:t>
            </a: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1936-FADA-4DEA-B473-CBFAF635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Demos: </a:t>
            </a:r>
            <a:r>
              <a:rPr lang="en-US">
                <a:solidFill>
                  <a:schemeClr val="accent2"/>
                </a:solidFill>
              </a:rPr>
              <a:t>Azure Synapse Link for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3441D-6DC7-4DCB-840F-5C67BB670A60}"/>
              </a:ext>
            </a:extLst>
          </p:cNvPr>
          <p:cNvSpPr txBox="1"/>
          <p:nvPr/>
        </p:nvSpPr>
        <p:spPr>
          <a:xfrm>
            <a:off x="1179145" y="2061749"/>
            <a:ext cx="1042763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Build 2022: </a:t>
            </a:r>
            <a:r>
              <a:rPr lang="en-US" sz="2800">
                <a:hlinkClick r:id="rId2"/>
              </a:rPr>
              <a:t>Azure Synapse Link for SQL – Chuck Heinzelman</a:t>
            </a:r>
            <a:endParaRPr lang="en-US" sz="2800"/>
          </a:p>
          <a:p>
            <a:pPr algn="l"/>
            <a:endParaRPr lang="en-US" sz="2800"/>
          </a:p>
          <a:p>
            <a:pPr algn="l"/>
            <a:r>
              <a:rPr lang="en-US" sz="2800">
                <a:hlinkClick r:id="rId3"/>
              </a:rPr>
              <a:t>Build 2022: Modernize your applications with new innovations across SQL Server 2022 and Azure SQL</a:t>
            </a:r>
            <a:endParaRPr lang="en-US" sz="2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55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>
            <a:extLst>
              <a:ext uri="{FF2B5EF4-FFF2-40B4-BE49-F238E27FC236}">
                <a16:creationId xmlns:a16="http://schemas.microsoft.com/office/drawing/2014/main" id="{1C7342FD-1C84-5475-91A7-9E9F2F64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4975" y="444500"/>
            <a:ext cx="2032492" cy="292608"/>
            <a:chOff x="428" y="664"/>
            <a:chExt cx="4126" cy="594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48F47E22-0A82-25FA-3D4B-B1C4AE3AC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7D84022F-28CC-7B89-6EE0-6AF0273D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51540EA8-CA48-CDC4-ECCA-AB5BB4DA1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4F5EC979-BB0A-E700-D08A-A87CD72D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6D1C5043-B22B-C89D-EA93-3DCBC6F27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16FDD6C5-5012-C3E6-3B87-35E58FE3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Rectangle 28">
              <a:extLst>
                <a:ext uri="{FF2B5EF4-FFF2-40B4-BE49-F238E27FC236}">
                  <a16:creationId xmlns:a16="http://schemas.microsoft.com/office/drawing/2014/main" id="{22DC2104-3904-29BB-5AEF-FBBB6A55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9434678F-5695-C229-BB27-5DECA5B32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7B2ECC56-9CE8-3412-420C-9A57405DD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31">
              <a:extLst>
                <a:ext uri="{FF2B5EF4-FFF2-40B4-BE49-F238E27FC236}">
                  <a16:creationId xmlns:a16="http://schemas.microsoft.com/office/drawing/2014/main" id="{7EB5D2DF-B7F5-7335-2CD9-084EBD28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32">
              <a:extLst>
                <a:ext uri="{FF2B5EF4-FFF2-40B4-BE49-F238E27FC236}">
                  <a16:creationId xmlns:a16="http://schemas.microsoft.com/office/drawing/2014/main" id="{618077AA-447E-31C8-B2FF-CE3DB361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705E3D6E-E855-90F7-B9A0-39ECE901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7D25573A-F954-543B-D859-91C2A0A7B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98EC632B-574B-E5F2-7D7D-58E1DF38D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EC3BEFF4-83EE-8871-67CD-E9E941EF2B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201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178578F-732C-4BE2-9B22-27D7484C8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48080" y="1086631"/>
            <a:ext cx="3755210" cy="2284875"/>
            <a:chOff x="6378826" y="1294411"/>
            <a:chExt cx="3755210" cy="2284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7BCC71-28A0-4760-B5E7-0D6E4F07C4E6}"/>
                </a:ext>
              </a:extLst>
            </p:cNvPr>
            <p:cNvGrpSpPr/>
            <p:nvPr/>
          </p:nvGrpSpPr>
          <p:grpSpPr>
            <a:xfrm>
              <a:off x="7258602" y="1294411"/>
              <a:ext cx="2875434" cy="2084468"/>
              <a:chOff x="6500474" y="1452095"/>
              <a:chExt cx="3306403" cy="2396890"/>
            </a:xfrm>
          </p:grpSpPr>
          <p:pic>
            <p:nvPicPr>
              <p:cNvPr id="94" name="Picture 93" descr="A close-up of a logo&#10;&#10;Description automatically generated with low confidence">
                <a:extLst>
                  <a:ext uri="{FF2B5EF4-FFF2-40B4-BE49-F238E27FC236}">
                    <a16:creationId xmlns:a16="http://schemas.microsoft.com/office/drawing/2014/main" id="{1D496B9F-E36E-4E16-B891-D6A76D254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474" y="1660197"/>
                <a:ext cx="3253867" cy="1881728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80EB7B-1EFA-46ED-9E9A-44FF81F54D94}"/>
                  </a:ext>
                </a:extLst>
              </p:cNvPr>
              <p:cNvGrpSpPr/>
              <p:nvPr/>
            </p:nvGrpSpPr>
            <p:grpSpPr>
              <a:xfrm>
                <a:off x="8030833" y="1452095"/>
                <a:ext cx="1776044" cy="2396890"/>
                <a:chOff x="6909962" y="1030552"/>
                <a:chExt cx="1776044" cy="2396890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7EC4B22-90B0-426A-A68D-67D831DA8193}"/>
                    </a:ext>
                  </a:extLst>
                </p:cNvPr>
                <p:cNvSpPr txBox="1"/>
                <p:nvPr/>
              </p:nvSpPr>
              <p:spPr>
                <a:xfrm>
                  <a:off x="8119756" y="1562423"/>
                  <a:ext cx="566250" cy="1865019"/>
                </a:xfrm>
                <a:prstGeom prst="rect">
                  <a:avLst/>
                </a:prstGeom>
                <a:noFill/>
              </p:spPr>
              <p:txBody>
                <a:bodyPr vert="vert" wrap="squar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Operational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Databases</a:t>
                  </a:r>
                </a:p>
              </p:txBody>
            </p:sp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F7488D57-E7A1-4C2D-8D65-FF89C5120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2904" y="1030552"/>
                  <a:ext cx="539484" cy="855279"/>
                </a:xfrm>
                <a:prstGeom prst="rect">
                  <a:avLst/>
                </a:prstGeom>
              </p:spPr>
            </p:pic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8F784338-7CDB-486B-9170-3425C66FF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4732" y="1112542"/>
                  <a:ext cx="473696" cy="914492"/>
                </a:xfrm>
                <a:prstGeom prst="rect">
                  <a:avLst/>
                </a:prstGeom>
              </p:spPr>
            </p:pic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3A909666-147F-4FFF-B5DC-5962B8721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9962" y="1350846"/>
                  <a:ext cx="617377" cy="7726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F429DE1C-F69E-4225-8E4F-917412FD4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78826" y="2487735"/>
              <a:ext cx="1951781" cy="1091551"/>
            </a:xfrm>
            <a:prstGeom prst="rect">
              <a:avLst/>
            </a:prstGeom>
          </p:spPr>
        </p:pic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6778602-2CA8-433F-82F0-ECD656C35877}"/>
                </a:ext>
              </a:extLst>
            </p:cNvPr>
            <p:cNvGrpSpPr/>
            <p:nvPr/>
          </p:nvGrpSpPr>
          <p:grpSpPr>
            <a:xfrm>
              <a:off x="7332210" y="1476719"/>
              <a:ext cx="1344043" cy="1538327"/>
              <a:chOff x="7321197" y="1381996"/>
              <a:chExt cx="1465307" cy="1677121"/>
            </a:xfrm>
          </p:grpSpPr>
          <p:pic>
            <p:nvPicPr>
              <p:cNvPr id="321" name="Graphic 320">
                <a:extLst>
                  <a:ext uri="{FF2B5EF4-FFF2-40B4-BE49-F238E27FC236}">
                    <a16:creationId xmlns:a16="http://schemas.microsoft.com/office/drawing/2014/main" id="{33D3DDB1-FB2D-420B-8937-5CDDAA09B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1197" y="199658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2" name="Graphic 321">
                <a:extLst>
                  <a:ext uri="{FF2B5EF4-FFF2-40B4-BE49-F238E27FC236}">
                    <a16:creationId xmlns:a16="http://schemas.microsoft.com/office/drawing/2014/main" id="{954A9A4A-7083-4E63-B1DC-F05C262C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4115" y="227225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3" name="Graphic 322">
                <a:extLst>
                  <a:ext uri="{FF2B5EF4-FFF2-40B4-BE49-F238E27FC236}">
                    <a16:creationId xmlns:a16="http://schemas.microsoft.com/office/drawing/2014/main" id="{C0A4178B-A852-43A6-8602-87B70674E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2866" y="254160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4" name="Graphic 323">
                <a:extLst>
                  <a:ext uri="{FF2B5EF4-FFF2-40B4-BE49-F238E27FC236}">
                    <a16:creationId xmlns:a16="http://schemas.microsoft.com/office/drawing/2014/main" id="{8CD811A3-FAC2-47B2-A026-80431E603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7593" y="195963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5" name="Graphic 324">
                <a:extLst>
                  <a:ext uri="{FF2B5EF4-FFF2-40B4-BE49-F238E27FC236}">
                    <a16:creationId xmlns:a16="http://schemas.microsoft.com/office/drawing/2014/main" id="{67856FC2-89C5-45D5-97DF-09DEDAAA5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6344" y="222897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6" name="Graphic 325">
                <a:extLst>
                  <a:ext uri="{FF2B5EF4-FFF2-40B4-BE49-F238E27FC236}">
                    <a16:creationId xmlns:a16="http://schemas.microsoft.com/office/drawing/2014/main" id="{4DB1EDDE-5492-4F23-AAB0-5C09C0149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4371" y="1690146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27" name="Graphic 326">
                <a:extLst>
                  <a:ext uri="{FF2B5EF4-FFF2-40B4-BE49-F238E27FC236}">
                    <a16:creationId xmlns:a16="http://schemas.microsoft.com/office/drawing/2014/main" id="{EE2A72B5-D017-4FCD-AC2D-48069B189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30142" y="1381996"/>
                <a:ext cx="420160" cy="517515"/>
              </a:xfrm>
              <a:prstGeom prst="rect">
                <a:avLst/>
              </a:prstGeom>
            </p:spPr>
          </p:pic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0C2875C8-C4D2-4610-BB31-2B02E1779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76122" y="1622136"/>
            <a:ext cx="1565244" cy="801040"/>
            <a:chOff x="9702487" y="3807574"/>
            <a:chExt cx="1565244" cy="801040"/>
          </a:xfrm>
        </p:grpSpPr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47E878-1F6A-4CBF-AA0A-A976938FDD98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20F98142-8258-45F4-89D9-D41A3D322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840730-1FF4-4878-A035-8A76543A8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0" name="Arc 629">
              <a:extLst>
                <a:ext uri="{FF2B5EF4-FFF2-40B4-BE49-F238E27FC236}">
                  <a16:creationId xmlns:a16="http://schemas.microsoft.com/office/drawing/2014/main" id="{5C16DF75-17DA-46BC-8E61-591DE1F39A3F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7E5A0243-A9A8-42D0-A9C5-6A19AB88A12D}"/>
                </a:ext>
              </a:extLst>
            </p:cNvPr>
            <p:cNvCxnSpPr>
              <a:cxnSpLocks/>
              <a:endCxn id="630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4D4D96D9-A839-4AB1-AE60-E4C76DF6D171}"/>
                </a:ext>
              </a:extLst>
            </p:cNvPr>
            <p:cNvCxnSpPr>
              <a:cxnSpLocks/>
              <a:endCxn id="630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50F89C3-385A-46F7-9D2E-E7306AA4F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462" y="833272"/>
            <a:ext cx="2864706" cy="2234944"/>
            <a:chOff x="2355093" y="2919660"/>
            <a:chExt cx="3294069" cy="2569918"/>
          </a:xfrm>
        </p:grpSpPr>
        <p:pic>
          <p:nvPicPr>
            <p:cNvPr id="84" name="Picture 83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A76A9B48-18EE-4DC9-AE95-4A3587C6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93" y="3363923"/>
              <a:ext cx="3294069" cy="1908535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ACC3A30-8434-43C9-8030-D4088D8CADCD}"/>
                </a:ext>
              </a:extLst>
            </p:cNvPr>
            <p:cNvSpPr txBox="1"/>
            <p:nvPr/>
          </p:nvSpPr>
          <p:spPr>
            <a:xfrm>
              <a:off x="2515278" y="3624559"/>
              <a:ext cx="492443" cy="1865019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697C676F-8A7F-4F28-A836-6068F1BB3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11336" y="2919660"/>
              <a:ext cx="969176" cy="1237430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74954FC2-B5CC-44CE-84F6-464B0985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3023624" y="3716817"/>
              <a:ext cx="780007" cy="480319"/>
            </a:xfrm>
            <a:prstGeom prst="rect">
              <a:avLst/>
            </a:prstGeom>
          </p:spPr>
        </p:pic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BE89D37-E806-4C22-A5CC-C16EEB9A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4596502" y="2227040"/>
            <a:ext cx="1951781" cy="1091551"/>
          </a:xfrm>
          <a:prstGeom prst="rect">
            <a:avLst/>
          </a:prstGeom>
        </p:spPr>
      </p:pic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9274A13-7ED1-4ACC-9E2B-B4D935A32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2850" y="1238179"/>
            <a:ext cx="1299698" cy="1574332"/>
            <a:chOff x="4023393" y="3369878"/>
            <a:chExt cx="1494901" cy="1810782"/>
          </a:xfrm>
        </p:grpSpPr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D05411D5-08FD-446E-AFA9-689BFEA9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3393" y="4663145"/>
              <a:ext cx="420160" cy="517515"/>
            </a:xfrm>
            <a:prstGeom prst="rect">
              <a:avLst/>
            </a:prstGeom>
          </p:spPr>
        </p:pic>
        <p:pic>
          <p:nvPicPr>
            <p:cNvPr id="298" name="Graphic 297">
              <a:extLst>
                <a:ext uri="{FF2B5EF4-FFF2-40B4-BE49-F238E27FC236}">
                  <a16:creationId xmlns:a16="http://schemas.microsoft.com/office/drawing/2014/main" id="{799F2479-E902-406C-82FC-CDC58F12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4057" y="4298177"/>
              <a:ext cx="420160" cy="517515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18359343-45FE-452A-B5BB-BE67CC14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4656" y="4007944"/>
              <a:ext cx="420160" cy="517515"/>
            </a:xfrm>
            <a:prstGeom prst="rect">
              <a:avLst/>
            </a:prstGeom>
          </p:spPr>
        </p:pic>
        <p:pic>
          <p:nvPicPr>
            <p:cNvPr id="300" name="Graphic 299">
              <a:extLst>
                <a:ext uri="{FF2B5EF4-FFF2-40B4-BE49-F238E27FC236}">
                  <a16:creationId xmlns:a16="http://schemas.microsoft.com/office/drawing/2014/main" id="{3D333783-E417-470F-864C-8FE04879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7535" y="3985552"/>
              <a:ext cx="420160" cy="517515"/>
            </a:xfrm>
            <a:prstGeom prst="rect">
              <a:avLst/>
            </a:prstGeom>
          </p:spPr>
        </p:pic>
        <p:pic>
          <p:nvPicPr>
            <p:cNvPr id="301" name="Graphic 300">
              <a:extLst>
                <a:ext uri="{FF2B5EF4-FFF2-40B4-BE49-F238E27FC236}">
                  <a16:creationId xmlns:a16="http://schemas.microsoft.com/office/drawing/2014/main" id="{AA711C8F-DAA9-4444-AB9E-C83906F2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8134" y="3695319"/>
              <a:ext cx="420160" cy="517515"/>
            </a:xfrm>
            <a:prstGeom prst="rect">
              <a:avLst/>
            </a:prstGeom>
          </p:spPr>
        </p:pic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979249F1-68D0-449B-821B-0F666C53C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6618" y="3369878"/>
              <a:ext cx="420160" cy="517515"/>
            </a:xfrm>
            <a:prstGeom prst="rect">
              <a:avLst/>
            </a:prstGeom>
          </p:spPr>
        </p:pic>
        <p:pic>
          <p:nvPicPr>
            <p:cNvPr id="303" name="Graphic 302">
              <a:extLst>
                <a:ext uri="{FF2B5EF4-FFF2-40B4-BE49-F238E27FC236}">
                  <a16:creationId xmlns:a16="http://schemas.microsoft.com/office/drawing/2014/main" id="{49FBBA08-5ED1-4096-8964-7EBD135E5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6567" y="4356703"/>
              <a:ext cx="420160" cy="517515"/>
            </a:xfrm>
            <a:prstGeom prst="rect">
              <a:avLst/>
            </a:prstGeom>
          </p:spPr>
        </p:pic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9E678390-1689-4944-A310-6E1B6C2D0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7725" y="1678787"/>
            <a:ext cx="1565244" cy="801040"/>
            <a:chOff x="9702487" y="3807574"/>
            <a:chExt cx="1565244" cy="801040"/>
          </a:xfrm>
        </p:grpSpPr>
        <p:sp>
          <p:nvSpPr>
            <p:cNvPr id="620" name="Arc 619">
              <a:extLst>
                <a:ext uri="{FF2B5EF4-FFF2-40B4-BE49-F238E27FC236}">
                  <a16:creationId xmlns:a16="http://schemas.microsoft.com/office/drawing/2014/main" id="{D6FE3C4B-4BBA-404D-B734-43F7B45C5E55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CF655D34-D4B7-4A32-8E39-3B0D19732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3559247B-2E78-45FC-89D3-F63A58EBC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3" name="Arc 622">
              <a:extLst>
                <a:ext uri="{FF2B5EF4-FFF2-40B4-BE49-F238E27FC236}">
                  <a16:creationId xmlns:a16="http://schemas.microsoft.com/office/drawing/2014/main" id="{AA8D4929-232C-4A0F-8CDF-FAB3FD8AD82C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40CCC52C-5D8D-4557-B302-43F3D609332F}"/>
                </a:ext>
              </a:extLst>
            </p:cNvPr>
            <p:cNvCxnSpPr>
              <a:cxnSpLocks/>
              <a:endCxn id="623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558E7C9A-1DEA-4E89-B79C-A2A182284F7A}"/>
                </a:ext>
              </a:extLst>
            </p:cNvPr>
            <p:cNvCxnSpPr>
              <a:cxnSpLocks/>
              <a:endCxn id="623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06AC29D1-F0C7-429A-93BD-AAFD7B382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9384" y="305457"/>
            <a:ext cx="11010004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Preparing data to be analytics-ready requires various processes</a:t>
            </a:r>
          </a:p>
        </p:txBody>
      </p: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10B85B40-6867-471E-B76A-897F6D5DD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84274" y="2528181"/>
            <a:ext cx="3737973" cy="2180721"/>
            <a:chOff x="4015020" y="2735961"/>
            <a:chExt cx="3737973" cy="2180721"/>
          </a:xfrm>
        </p:grpSpPr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BA9315E-EAC8-4466-9AED-CE7DDF5CE5B7}"/>
                </a:ext>
              </a:extLst>
            </p:cNvPr>
            <p:cNvSpPr/>
            <p:nvPr/>
          </p:nvSpPr>
          <p:spPr>
            <a:xfrm>
              <a:off x="4015020" y="2922938"/>
              <a:ext cx="3737165" cy="1993744"/>
            </a:xfrm>
            <a:custGeom>
              <a:avLst/>
              <a:gdLst>
                <a:gd name="connsiteX0" fmla="*/ 3665796 w 3737165"/>
                <a:gd name="connsiteY0" fmla="*/ 879975 h 1993744"/>
                <a:gd name="connsiteX1" fmla="*/ 1863043 w 3737165"/>
                <a:gd name="connsiteY1" fmla="*/ 0 h 1993744"/>
                <a:gd name="connsiteX2" fmla="*/ 127904 w 3737165"/>
                <a:gd name="connsiteY2" fmla="*/ 923267 h 1993744"/>
                <a:gd name="connsiteX3" fmla="*/ 4348 w 3737165"/>
                <a:gd name="connsiteY3" fmla="*/ 883382 h 1993744"/>
                <a:gd name="connsiteX4" fmla="*/ 943 w 3737165"/>
                <a:gd name="connsiteY4" fmla="*/ 924484 h 1993744"/>
                <a:gd name="connsiteX5" fmla="*/ 6781 w 3737165"/>
                <a:gd name="connsiteY5" fmla="*/ 933481 h 1993744"/>
                <a:gd name="connsiteX6" fmla="*/ 1836287 w 3737165"/>
                <a:gd name="connsiteY6" fmla="*/ 1983713 h 1993744"/>
                <a:gd name="connsiteX7" fmla="*/ 1913149 w 3737165"/>
                <a:gd name="connsiteY7" fmla="*/ 1983713 h 1993744"/>
                <a:gd name="connsiteX8" fmla="*/ 3730008 w 3737165"/>
                <a:gd name="connsiteY8" fmla="*/ 940048 h 1993744"/>
                <a:gd name="connsiteX9" fmla="*/ 3735844 w 3737165"/>
                <a:gd name="connsiteY9" fmla="*/ 931052 h 1993744"/>
                <a:gd name="connsiteX10" fmla="*/ 3732436 w 3737165"/>
                <a:gd name="connsiteY10" fmla="*/ 887753 h 1993744"/>
                <a:gd name="connsiteX11" fmla="*/ 3665796 w 3737165"/>
                <a:gd name="connsiteY11" fmla="*/ 879975 h 199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165" h="1993744">
                  <a:moveTo>
                    <a:pt x="3665796" y="879975"/>
                  </a:moveTo>
                  <a:lnTo>
                    <a:pt x="1863043" y="0"/>
                  </a:lnTo>
                  <a:lnTo>
                    <a:pt x="127904" y="923267"/>
                  </a:lnTo>
                  <a:lnTo>
                    <a:pt x="4348" y="883382"/>
                  </a:lnTo>
                  <a:cubicBezTo>
                    <a:pt x="-2705" y="879004"/>
                    <a:pt x="943" y="915481"/>
                    <a:pt x="943" y="924484"/>
                  </a:cubicBezTo>
                  <a:cubicBezTo>
                    <a:pt x="943" y="927892"/>
                    <a:pt x="3375" y="932263"/>
                    <a:pt x="6781" y="933481"/>
                  </a:cubicBezTo>
                  <a:lnTo>
                    <a:pt x="1836287" y="1983713"/>
                  </a:lnTo>
                  <a:cubicBezTo>
                    <a:pt x="1859636" y="1997088"/>
                    <a:pt x="1890039" y="1997088"/>
                    <a:pt x="1913149" y="1983713"/>
                  </a:cubicBezTo>
                  <a:lnTo>
                    <a:pt x="3730008" y="940048"/>
                  </a:lnTo>
                  <a:cubicBezTo>
                    <a:pt x="3733408" y="937859"/>
                    <a:pt x="3735844" y="934452"/>
                    <a:pt x="3735844" y="931052"/>
                  </a:cubicBezTo>
                  <a:cubicBezTo>
                    <a:pt x="3735844" y="923267"/>
                    <a:pt x="3740461" y="884354"/>
                    <a:pt x="3732436" y="887753"/>
                  </a:cubicBezTo>
                  <a:lnTo>
                    <a:pt x="3665796" y="879975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57000">
                  <a:schemeClr val="accent2"/>
                </a:gs>
                <a:gs pos="17000">
                  <a:schemeClr val="accent1"/>
                </a:gs>
              </a:gsLst>
              <a:lin ang="0" scaled="1"/>
              <a:tileRect/>
            </a:gra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4CE3649-8F2E-48A6-9605-AC7AB6EF3C7E}"/>
                </a:ext>
              </a:extLst>
            </p:cNvPr>
            <p:cNvSpPr/>
            <p:nvPr/>
          </p:nvSpPr>
          <p:spPr>
            <a:xfrm>
              <a:off x="4015538" y="2735961"/>
              <a:ext cx="3737455" cy="2144966"/>
            </a:xfrm>
            <a:custGeom>
              <a:avLst/>
              <a:gdLst>
                <a:gd name="connsiteX0" fmla="*/ 1836015 w 3737455"/>
                <a:gd name="connsiteY0" fmla="*/ 2134930 h 2144966"/>
                <a:gd name="connsiteX1" fmla="*/ 5290 w 3737455"/>
                <a:gd name="connsiteY1" fmla="*/ 1084705 h 2144966"/>
                <a:gd name="connsiteX2" fmla="*/ 5290 w 3737455"/>
                <a:gd name="connsiteY2" fmla="*/ 1065734 h 2144966"/>
                <a:gd name="connsiteX3" fmla="*/ 1832608 w 3737455"/>
                <a:gd name="connsiteY3" fmla="*/ 7479 h 2144966"/>
                <a:gd name="connsiteX4" fmla="*/ 1893167 w 3737455"/>
                <a:gd name="connsiteY4" fmla="*/ 7479 h 2144966"/>
                <a:gd name="connsiteX5" fmla="*/ 3732165 w 3737455"/>
                <a:gd name="connsiteY5" fmla="*/ 1072541 h 2144966"/>
                <a:gd name="connsiteX6" fmla="*/ 3732165 w 3737455"/>
                <a:gd name="connsiteY6" fmla="*/ 1091512 h 2144966"/>
                <a:gd name="connsiteX7" fmla="*/ 1913117 w 3737455"/>
                <a:gd name="connsiteY7" fmla="*/ 2134930 h 2144966"/>
                <a:gd name="connsiteX8" fmla="*/ 1836015 w 3737455"/>
                <a:gd name="connsiteY8" fmla="*/ 2134930 h 214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7455" h="2144966">
                  <a:moveTo>
                    <a:pt x="1836015" y="2134930"/>
                  </a:moveTo>
                  <a:lnTo>
                    <a:pt x="5290" y="1084705"/>
                  </a:lnTo>
                  <a:cubicBezTo>
                    <a:pt x="-1763" y="1080326"/>
                    <a:pt x="-1763" y="1070351"/>
                    <a:pt x="5290" y="1065734"/>
                  </a:cubicBezTo>
                  <a:lnTo>
                    <a:pt x="1832608" y="7479"/>
                  </a:lnTo>
                  <a:cubicBezTo>
                    <a:pt x="1851340" y="-2493"/>
                    <a:pt x="1874689" y="-2493"/>
                    <a:pt x="1893167" y="7479"/>
                  </a:cubicBezTo>
                  <a:lnTo>
                    <a:pt x="3732165" y="1072541"/>
                  </a:lnTo>
                  <a:cubicBezTo>
                    <a:pt x="3739219" y="1076919"/>
                    <a:pt x="3739219" y="1086894"/>
                    <a:pt x="3732165" y="1091512"/>
                  </a:cubicBezTo>
                  <a:lnTo>
                    <a:pt x="1913117" y="2134930"/>
                  </a:lnTo>
                  <a:cubicBezTo>
                    <a:pt x="1888549" y="2148312"/>
                    <a:pt x="1859365" y="2148312"/>
                    <a:pt x="1836015" y="2134930"/>
                  </a:cubicBezTo>
                  <a:close/>
                </a:path>
              </a:pathLst>
            </a:custGeom>
            <a:solidFill>
              <a:srgbClr val="243A5E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AC59D66-309B-4337-80F5-10275555BAEA}"/>
                </a:ext>
              </a:extLst>
            </p:cNvPr>
            <p:cNvSpPr/>
            <p:nvPr/>
          </p:nvSpPr>
          <p:spPr>
            <a:xfrm>
              <a:off x="5881953" y="4626882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4 w 22257"/>
                <a:gd name="connsiteY2" fmla="*/ 2006 h 12830"/>
                <a:gd name="connsiteX3" fmla="*/ 18974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4" y="2006"/>
                  </a:cubicBezTo>
                  <a:cubicBezTo>
                    <a:pt x="23352" y="4442"/>
                    <a:pt x="23352" y="8574"/>
                    <a:pt x="18974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15D6890-1524-4D16-98F1-74F3C46C0993}"/>
                </a:ext>
              </a:extLst>
            </p:cNvPr>
            <p:cNvSpPr/>
            <p:nvPr/>
          </p:nvSpPr>
          <p:spPr>
            <a:xfrm>
              <a:off x="5779310" y="4568265"/>
              <a:ext cx="22260" cy="13015"/>
            </a:xfrm>
            <a:custGeom>
              <a:avLst/>
              <a:gdLst>
                <a:gd name="connsiteX0" fmla="*/ 3406 w 22260"/>
                <a:gd name="connsiteY0" fmla="*/ 11010 h 13015"/>
                <a:gd name="connsiteX1" fmla="*/ 3167 w 22260"/>
                <a:gd name="connsiteY1" fmla="*/ 2006 h 13015"/>
                <a:gd name="connsiteX2" fmla="*/ 18977 w 22260"/>
                <a:gd name="connsiteY2" fmla="*/ 2006 h 13015"/>
                <a:gd name="connsiteX3" fmla="*/ 18977 w 22260"/>
                <a:gd name="connsiteY3" fmla="*/ 11010 h 13015"/>
                <a:gd name="connsiteX4" fmla="*/ 3406 w 22260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15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442"/>
                    <a:pt x="23356" y="8574"/>
                    <a:pt x="18977" y="11010"/>
                  </a:cubicBezTo>
                  <a:cubicBezTo>
                    <a:pt x="14838" y="13685"/>
                    <a:pt x="7784" y="13685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03A39C1-1348-49BD-AFE3-73F70F54E910}"/>
                </a:ext>
              </a:extLst>
            </p:cNvPr>
            <p:cNvSpPr/>
            <p:nvPr/>
          </p:nvSpPr>
          <p:spPr>
            <a:xfrm>
              <a:off x="5677039" y="4509896"/>
              <a:ext cx="22133" cy="12829"/>
            </a:xfrm>
            <a:custGeom>
              <a:avLst/>
              <a:gdLst>
                <a:gd name="connsiteX0" fmla="*/ 3284 w 22133"/>
                <a:gd name="connsiteY0" fmla="*/ 11002 h 12829"/>
                <a:gd name="connsiteX1" fmla="*/ 3284 w 22133"/>
                <a:gd name="connsiteY1" fmla="*/ 2006 h 12829"/>
                <a:gd name="connsiteX2" fmla="*/ 18855 w 22133"/>
                <a:gd name="connsiteY2" fmla="*/ 2006 h 12829"/>
                <a:gd name="connsiteX3" fmla="*/ 18855 w 22133"/>
                <a:gd name="connsiteY3" fmla="*/ 11002 h 12829"/>
                <a:gd name="connsiteX4" fmla="*/ 3284 w 2213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4"/>
                    <a:pt x="23226" y="8574"/>
                    <a:pt x="18855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543395-49B2-4756-924A-578A801BFB19}"/>
                </a:ext>
              </a:extLst>
            </p:cNvPr>
            <p:cNvSpPr/>
            <p:nvPr/>
          </p:nvSpPr>
          <p:spPr>
            <a:xfrm>
              <a:off x="5574520" y="4451280"/>
              <a:ext cx="22257" cy="13008"/>
            </a:xfrm>
            <a:custGeom>
              <a:avLst/>
              <a:gdLst>
                <a:gd name="connsiteX0" fmla="*/ 3410 w 22257"/>
                <a:gd name="connsiteY0" fmla="*/ 11002 h 13008"/>
                <a:gd name="connsiteX1" fmla="*/ 3163 w 22257"/>
                <a:gd name="connsiteY1" fmla="*/ 2006 h 13008"/>
                <a:gd name="connsiteX2" fmla="*/ 18973 w 22257"/>
                <a:gd name="connsiteY2" fmla="*/ 2006 h 13008"/>
                <a:gd name="connsiteX3" fmla="*/ 18973 w 22257"/>
                <a:gd name="connsiteY3" fmla="*/ 11002 h 13008"/>
                <a:gd name="connsiteX4" fmla="*/ 3410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595" y="13677"/>
                    <a:pt x="7788" y="13677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C91DFBE-A1AF-4E58-AD94-2EFB868EEC15}"/>
                </a:ext>
              </a:extLst>
            </p:cNvPr>
            <p:cNvSpPr/>
            <p:nvPr/>
          </p:nvSpPr>
          <p:spPr>
            <a:xfrm>
              <a:off x="5471880" y="4392903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E1BEB059-92B3-48DC-A0E7-9D11CBA7BBFC}"/>
                </a:ext>
              </a:extLst>
            </p:cNvPr>
            <p:cNvSpPr/>
            <p:nvPr/>
          </p:nvSpPr>
          <p:spPr>
            <a:xfrm>
              <a:off x="5369613" y="433428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6EABA8E-6F9D-493A-ACF9-D4F7D8DB9EB6}"/>
                </a:ext>
              </a:extLst>
            </p:cNvPr>
            <p:cNvSpPr/>
            <p:nvPr/>
          </p:nvSpPr>
          <p:spPr>
            <a:xfrm>
              <a:off x="5266846" y="4276006"/>
              <a:ext cx="22258" cy="12740"/>
            </a:xfrm>
            <a:custGeom>
              <a:avLst/>
              <a:gdLst>
                <a:gd name="connsiteX0" fmla="*/ 3403 w 22258"/>
                <a:gd name="connsiteY0" fmla="*/ 10914 h 12740"/>
                <a:gd name="connsiteX1" fmla="*/ 3164 w 22258"/>
                <a:gd name="connsiteY1" fmla="*/ 1918 h 12740"/>
                <a:gd name="connsiteX2" fmla="*/ 18974 w 22258"/>
                <a:gd name="connsiteY2" fmla="*/ 1918 h 12740"/>
                <a:gd name="connsiteX3" fmla="*/ 18974 w 22258"/>
                <a:gd name="connsiteY3" fmla="*/ 10914 h 12740"/>
                <a:gd name="connsiteX4" fmla="*/ 3403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403" y="10914"/>
                  </a:moveTo>
                  <a:cubicBezTo>
                    <a:pt x="-968" y="8485"/>
                    <a:pt x="-1214" y="4346"/>
                    <a:pt x="3164" y="1918"/>
                  </a:cubicBezTo>
                  <a:cubicBezTo>
                    <a:pt x="7542" y="-518"/>
                    <a:pt x="14349" y="-757"/>
                    <a:pt x="18974" y="1918"/>
                  </a:cubicBezTo>
                  <a:cubicBezTo>
                    <a:pt x="23353" y="4346"/>
                    <a:pt x="23353" y="8485"/>
                    <a:pt x="18974" y="10914"/>
                  </a:cubicBezTo>
                  <a:cubicBezTo>
                    <a:pt x="14596" y="13349"/>
                    <a:pt x="7782" y="13349"/>
                    <a:pt x="340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AF32B03-50AA-41CC-A2E5-59F8E9A61866}"/>
                </a:ext>
              </a:extLst>
            </p:cNvPr>
            <p:cNvSpPr/>
            <p:nvPr/>
          </p:nvSpPr>
          <p:spPr>
            <a:xfrm>
              <a:off x="5164450" y="4217390"/>
              <a:ext cx="22260" cy="12740"/>
            </a:xfrm>
            <a:custGeom>
              <a:avLst/>
              <a:gdLst>
                <a:gd name="connsiteX0" fmla="*/ 3406 w 22260"/>
                <a:gd name="connsiteY0" fmla="*/ 10914 h 12740"/>
                <a:gd name="connsiteX1" fmla="*/ 3167 w 22260"/>
                <a:gd name="connsiteY1" fmla="*/ 1918 h 12740"/>
                <a:gd name="connsiteX2" fmla="*/ 18977 w 22260"/>
                <a:gd name="connsiteY2" fmla="*/ 1918 h 12740"/>
                <a:gd name="connsiteX3" fmla="*/ 18977 w 22260"/>
                <a:gd name="connsiteY3" fmla="*/ 10914 h 12740"/>
                <a:gd name="connsiteX4" fmla="*/ 3406 w 22260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740">
                  <a:moveTo>
                    <a:pt x="3406" y="10914"/>
                  </a:moveTo>
                  <a:cubicBezTo>
                    <a:pt x="-973" y="8485"/>
                    <a:pt x="-1212" y="4346"/>
                    <a:pt x="3167" y="1918"/>
                  </a:cubicBezTo>
                  <a:cubicBezTo>
                    <a:pt x="7545" y="-518"/>
                    <a:pt x="14599" y="-757"/>
                    <a:pt x="18977" y="1918"/>
                  </a:cubicBezTo>
                  <a:cubicBezTo>
                    <a:pt x="23356" y="4346"/>
                    <a:pt x="23356" y="8485"/>
                    <a:pt x="18977" y="10914"/>
                  </a:cubicBezTo>
                  <a:cubicBezTo>
                    <a:pt x="14599" y="13349"/>
                    <a:pt x="7784" y="13349"/>
                    <a:pt x="3406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398D9251-FE37-4F44-9A49-612871E363F1}"/>
                </a:ext>
              </a:extLst>
            </p:cNvPr>
            <p:cNvSpPr/>
            <p:nvPr/>
          </p:nvSpPr>
          <p:spPr>
            <a:xfrm>
              <a:off x="5061932" y="4158685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4E2E5F3-163B-4D6C-AA96-AD6386A59015}"/>
                </a:ext>
              </a:extLst>
            </p:cNvPr>
            <p:cNvSpPr/>
            <p:nvPr/>
          </p:nvSpPr>
          <p:spPr>
            <a:xfrm>
              <a:off x="4959539" y="4100399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8 w 22131"/>
                <a:gd name="connsiteY2" fmla="*/ 1915 h 12739"/>
                <a:gd name="connsiteX3" fmla="*/ 18848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94ACF49-4869-443C-8D31-18C786B5673A}"/>
                </a:ext>
              </a:extLst>
            </p:cNvPr>
            <p:cNvSpPr/>
            <p:nvPr/>
          </p:nvSpPr>
          <p:spPr>
            <a:xfrm>
              <a:off x="4857017" y="4041783"/>
              <a:ext cx="22260" cy="12833"/>
            </a:xfrm>
            <a:custGeom>
              <a:avLst/>
              <a:gdLst>
                <a:gd name="connsiteX0" fmla="*/ 3406 w 22260"/>
                <a:gd name="connsiteY0" fmla="*/ 10918 h 12833"/>
                <a:gd name="connsiteX1" fmla="*/ 3167 w 22260"/>
                <a:gd name="connsiteY1" fmla="*/ 1915 h 12833"/>
                <a:gd name="connsiteX2" fmla="*/ 18977 w 22260"/>
                <a:gd name="connsiteY2" fmla="*/ 1915 h 12833"/>
                <a:gd name="connsiteX3" fmla="*/ 18977 w 22260"/>
                <a:gd name="connsiteY3" fmla="*/ 10918 h 12833"/>
                <a:gd name="connsiteX4" fmla="*/ 3406 w 22260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3">
                  <a:moveTo>
                    <a:pt x="3406" y="10918"/>
                  </a:moveTo>
                  <a:cubicBezTo>
                    <a:pt x="-973" y="8483"/>
                    <a:pt x="-1212" y="4351"/>
                    <a:pt x="3167" y="1915"/>
                  </a:cubicBezTo>
                  <a:cubicBezTo>
                    <a:pt x="7545" y="-513"/>
                    <a:pt x="14599" y="-760"/>
                    <a:pt x="18977" y="1915"/>
                  </a:cubicBezTo>
                  <a:cubicBezTo>
                    <a:pt x="23356" y="4351"/>
                    <a:pt x="23356" y="8483"/>
                    <a:pt x="18977" y="10918"/>
                  </a:cubicBezTo>
                  <a:cubicBezTo>
                    <a:pt x="14599" y="13347"/>
                    <a:pt x="7784" y="13593"/>
                    <a:pt x="3406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3CCA710-8E2F-41E9-88F1-F9DB68A839E8}"/>
                </a:ext>
              </a:extLst>
            </p:cNvPr>
            <p:cNvSpPr/>
            <p:nvPr/>
          </p:nvSpPr>
          <p:spPr>
            <a:xfrm>
              <a:off x="4754503" y="3983322"/>
              <a:ext cx="22134" cy="12829"/>
            </a:xfrm>
            <a:custGeom>
              <a:avLst/>
              <a:gdLst>
                <a:gd name="connsiteX0" fmla="*/ 3283 w 22134"/>
                <a:gd name="connsiteY0" fmla="*/ 11002 h 12829"/>
                <a:gd name="connsiteX1" fmla="*/ 3283 w 22134"/>
                <a:gd name="connsiteY1" fmla="*/ 2006 h 12829"/>
                <a:gd name="connsiteX2" fmla="*/ 18851 w 22134"/>
                <a:gd name="connsiteY2" fmla="*/ 2006 h 12829"/>
                <a:gd name="connsiteX3" fmla="*/ 18851 w 22134"/>
                <a:gd name="connsiteY3" fmla="*/ 11002 h 12829"/>
                <a:gd name="connsiteX4" fmla="*/ 3283 w 2213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4" h="12829">
                  <a:moveTo>
                    <a:pt x="3283" y="11002"/>
                  </a:moveTo>
                  <a:cubicBezTo>
                    <a:pt x="-1094" y="8574"/>
                    <a:pt x="-1094" y="4434"/>
                    <a:pt x="3283" y="2006"/>
                  </a:cubicBezTo>
                  <a:cubicBezTo>
                    <a:pt x="7658" y="-669"/>
                    <a:pt x="14472" y="-669"/>
                    <a:pt x="18851" y="2006"/>
                  </a:cubicBezTo>
                  <a:cubicBezTo>
                    <a:pt x="23229" y="4434"/>
                    <a:pt x="23229" y="8574"/>
                    <a:pt x="18851" y="11002"/>
                  </a:cubicBezTo>
                  <a:cubicBezTo>
                    <a:pt x="14472" y="13438"/>
                    <a:pt x="7658" y="13438"/>
                    <a:pt x="3283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39E343C-B7F8-4668-856B-82FE7080C3F5}"/>
                </a:ext>
              </a:extLst>
            </p:cNvPr>
            <p:cNvSpPr/>
            <p:nvPr/>
          </p:nvSpPr>
          <p:spPr>
            <a:xfrm>
              <a:off x="4652109" y="3924795"/>
              <a:ext cx="22133" cy="12740"/>
            </a:xfrm>
            <a:custGeom>
              <a:avLst/>
              <a:gdLst>
                <a:gd name="connsiteX0" fmla="*/ 3283 w 22133"/>
                <a:gd name="connsiteY0" fmla="*/ 10914 h 12740"/>
                <a:gd name="connsiteX1" fmla="*/ 3283 w 22133"/>
                <a:gd name="connsiteY1" fmla="*/ 1918 h 12740"/>
                <a:gd name="connsiteX2" fmla="*/ 18849 w 22133"/>
                <a:gd name="connsiteY2" fmla="*/ 1918 h 12740"/>
                <a:gd name="connsiteX3" fmla="*/ 18849 w 22133"/>
                <a:gd name="connsiteY3" fmla="*/ 10914 h 12740"/>
                <a:gd name="connsiteX4" fmla="*/ 3283 w 22133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740">
                  <a:moveTo>
                    <a:pt x="3283" y="10914"/>
                  </a:moveTo>
                  <a:cubicBezTo>
                    <a:pt x="-1094" y="8485"/>
                    <a:pt x="-1094" y="4346"/>
                    <a:pt x="3283" y="1918"/>
                  </a:cubicBezTo>
                  <a:cubicBezTo>
                    <a:pt x="7661" y="-518"/>
                    <a:pt x="14472" y="-757"/>
                    <a:pt x="18849" y="1918"/>
                  </a:cubicBezTo>
                  <a:cubicBezTo>
                    <a:pt x="23228" y="4346"/>
                    <a:pt x="23228" y="8485"/>
                    <a:pt x="18849" y="10914"/>
                  </a:cubicBezTo>
                  <a:cubicBezTo>
                    <a:pt x="14472" y="13349"/>
                    <a:pt x="7661" y="13349"/>
                    <a:pt x="328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1CEC5E07-D7F3-477C-B212-9C02E5499B43}"/>
                </a:ext>
              </a:extLst>
            </p:cNvPr>
            <p:cNvSpPr/>
            <p:nvPr/>
          </p:nvSpPr>
          <p:spPr>
            <a:xfrm>
              <a:off x="4549343" y="3866090"/>
              <a:ext cx="22257" cy="13008"/>
            </a:xfrm>
            <a:custGeom>
              <a:avLst/>
              <a:gdLst>
                <a:gd name="connsiteX0" fmla="*/ 3408 w 22257"/>
                <a:gd name="connsiteY0" fmla="*/ 11002 h 13008"/>
                <a:gd name="connsiteX1" fmla="*/ 3165 w 22257"/>
                <a:gd name="connsiteY1" fmla="*/ 2006 h 13008"/>
                <a:gd name="connsiteX2" fmla="*/ 18973 w 22257"/>
                <a:gd name="connsiteY2" fmla="*/ 2006 h 13008"/>
                <a:gd name="connsiteX3" fmla="*/ 18973 w 22257"/>
                <a:gd name="connsiteY3" fmla="*/ 11002 h 13008"/>
                <a:gd name="connsiteX4" fmla="*/ 3408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408" y="11002"/>
                  </a:moveTo>
                  <a:cubicBezTo>
                    <a:pt x="-970" y="8574"/>
                    <a:pt x="-1214" y="4434"/>
                    <a:pt x="3165" y="2006"/>
                  </a:cubicBezTo>
                  <a:cubicBezTo>
                    <a:pt x="7542" y="-669"/>
                    <a:pt x="14596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839" y="13677"/>
                    <a:pt x="8029" y="13677"/>
                    <a:pt x="340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19E13F39-AC0A-4326-8362-DF1B37573699}"/>
                </a:ext>
              </a:extLst>
            </p:cNvPr>
            <p:cNvSpPr/>
            <p:nvPr/>
          </p:nvSpPr>
          <p:spPr>
            <a:xfrm>
              <a:off x="4446949" y="3807713"/>
              <a:ext cx="22257" cy="12830"/>
            </a:xfrm>
            <a:custGeom>
              <a:avLst/>
              <a:gdLst>
                <a:gd name="connsiteX0" fmla="*/ 3408 w 22257"/>
                <a:gd name="connsiteY0" fmla="*/ 11010 h 12830"/>
                <a:gd name="connsiteX1" fmla="*/ 3165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08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08" y="11010"/>
                  </a:moveTo>
                  <a:cubicBezTo>
                    <a:pt x="-970" y="8574"/>
                    <a:pt x="-1214" y="4442"/>
                    <a:pt x="3165" y="2006"/>
                  </a:cubicBezTo>
                  <a:cubicBezTo>
                    <a:pt x="7542" y="-669"/>
                    <a:pt x="14596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6" y="13438"/>
                    <a:pt x="7786" y="13438"/>
                    <a:pt x="340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B19C2E0-1317-486E-AC78-065A289DB7F6}"/>
                </a:ext>
              </a:extLst>
            </p:cNvPr>
            <p:cNvSpPr/>
            <p:nvPr/>
          </p:nvSpPr>
          <p:spPr>
            <a:xfrm>
              <a:off x="5983164" y="4567294"/>
              <a:ext cx="22229" cy="13008"/>
            </a:xfrm>
            <a:custGeom>
              <a:avLst/>
              <a:gdLst>
                <a:gd name="connsiteX0" fmla="*/ 3374 w 22229"/>
                <a:gd name="connsiteY0" fmla="*/ 11002 h 13008"/>
                <a:gd name="connsiteX1" fmla="*/ 3374 w 22229"/>
                <a:gd name="connsiteY1" fmla="*/ 2006 h 13008"/>
                <a:gd name="connsiteX2" fmla="*/ 18945 w 22229"/>
                <a:gd name="connsiteY2" fmla="*/ 2006 h 13008"/>
                <a:gd name="connsiteX3" fmla="*/ 18945 w 22229"/>
                <a:gd name="connsiteY3" fmla="*/ 11002 h 13008"/>
                <a:gd name="connsiteX4" fmla="*/ 3374 w 22229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9" h="13008">
                  <a:moveTo>
                    <a:pt x="3374" y="11002"/>
                  </a:moveTo>
                  <a:cubicBezTo>
                    <a:pt x="-1004" y="8574"/>
                    <a:pt x="-1244" y="4434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24" y="4434"/>
                    <a:pt x="23324" y="8574"/>
                    <a:pt x="18945" y="11002"/>
                  </a:cubicBezTo>
                  <a:cubicBezTo>
                    <a:pt x="14567" y="13677"/>
                    <a:pt x="7753" y="13677"/>
                    <a:pt x="337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93F7AA3-E381-4D8E-A305-ECF2B739300A}"/>
                </a:ext>
              </a:extLst>
            </p:cNvPr>
            <p:cNvSpPr/>
            <p:nvPr/>
          </p:nvSpPr>
          <p:spPr>
            <a:xfrm>
              <a:off x="5880522" y="4508917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689"/>
                    <a:pt x="23319" y="8574"/>
                    <a:pt x="18941" y="11010"/>
                  </a:cubicBezTo>
                  <a:cubicBezTo>
                    <a:pt x="14809" y="13438"/>
                    <a:pt x="7994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2C1A6D4F-D10F-492B-9408-171C23EFECAC}"/>
                </a:ext>
              </a:extLst>
            </p:cNvPr>
            <p:cNvSpPr/>
            <p:nvPr/>
          </p:nvSpPr>
          <p:spPr>
            <a:xfrm>
              <a:off x="5778222" y="4450301"/>
              <a:ext cx="22257" cy="13015"/>
            </a:xfrm>
            <a:custGeom>
              <a:avLst/>
              <a:gdLst>
                <a:gd name="connsiteX0" fmla="*/ 3284 w 22257"/>
                <a:gd name="connsiteY0" fmla="*/ 11010 h 13015"/>
                <a:gd name="connsiteX1" fmla="*/ 3284 w 22257"/>
                <a:gd name="connsiteY1" fmla="*/ 2006 h 13015"/>
                <a:gd name="connsiteX2" fmla="*/ 18847 w 22257"/>
                <a:gd name="connsiteY2" fmla="*/ 2006 h 13015"/>
                <a:gd name="connsiteX3" fmla="*/ 19094 w 22257"/>
                <a:gd name="connsiteY3" fmla="*/ 11010 h 13015"/>
                <a:gd name="connsiteX4" fmla="*/ 3284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684"/>
                    <a:pt x="7662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5BE5681-E4A1-480E-95E7-A5D9BD28C584}"/>
                </a:ext>
              </a:extLst>
            </p:cNvPr>
            <p:cNvSpPr/>
            <p:nvPr/>
          </p:nvSpPr>
          <p:spPr>
            <a:xfrm>
              <a:off x="5675731" y="4391931"/>
              <a:ext cx="22223" cy="12830"/>
            </a:xfrm>
            <a:custGeom>
              <a:avLst/>
              <a:gdLst>
                <a:gd name="connsiteX0" fmla="*/ 3374 w 22223"/>
                <a:gd name="connsiteY0" fmla="*/ 11010 h 12830"/>
                <a:gd name="connsiteX1" fmla="*/ 3374 w 22223"/>
                <a:gd name="connsiteY1" fmla="*/ 2006 h 12830"/>
                <a:gd name="connsiteX2" fmla="*/ 18945 w 22223"/>
                <a:gd name="connsiteY2" fmla="*/ 2006 h 12830"/>
                <a:gd name="connsiteX3" fmla="*/ 18945 w 22223"/>
                <a:gd name="connsiteY3" fmla="*/ 11010 h 12830"/>
                <a:gd name="connsiteX4" fmla="*/ 3374 w 2222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30">
                  <a:moveTo>
                    <a:pt x="3374" y="11010"/>
                  </a:moveTo>
                  <a:cubicBezTo>
                    <a:pt x="-1004" y="8574"/>
                    <a:pt x="-1243" y="4442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16" y="4442"/>
                    <a:pt x="23316" y="8574"/>
                    <a:pt x="18945" y="11010"/>
                  </a:cubicBezTo>
                  <a:cubicBezTo>
                    <a:pt x="14567" y="13438"/>
                    <a:pt x="7753" y="13438"/>
                    <a:pt x="337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2A136C32-68BE-4B15-B11E-F13B38EC15B3}"/>
                </a:ext>
              </a:extLst>
            </p:cNvPr>
            <p:cNvSpPr/>
            <p:nvPr/>
          </p:nvSpPr>
          <p:spPr>
            <a:xfrm>
              <a:off x="5573091" y="4333315"/>
              <a:ext cx="22229" cy="12829"/>
            </a:xfrm>
            <a:custGeom>
              <a:avLst/>
              <a:gdLst>
                <a:gd name="connsiteX0" fmla="*/ 3374 w 22229"/>
                <a:gd name="connsiteY0" fmla="*/ 11002 h 12829"/>
                <a:gd name="connsiteX1" fmla="*/ 3374 w 22229"/>
                <a:gd name="connsiteY1" fmla="*/ 2006 h 12829"/>
                <a:gd name="connsiteX2" fmla="*/ 18945 w 22229"/>
                <a:gd name="connsiteY2" fmla="*/ 2006 h 12829"/>
                <a:gd name="connsiteX3" fmla="*/ 18945 w 22229"/>
                <a:gd name="connsiteY3" fmla="*/ 11002 h 12829"/>
                <a:gd name="connsiteX4" fmla="*/ 3374 w 22229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9" h="12829">
                  <a:moveTo>
                    <a:pt x="3374" y="11002"/>
                  </a:moveTo>
                  <a:cubicBezTo>
                    <a:pt x="-1004" y="8574"/>
                    <a:pt x="-1244" y="4442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24" y="4442"/>
                    <a:pt x="23324" y="8574"/>
                    <a:pt x="18945" y="11002"/>
                  </a:cubicBezTo>
                  <a:cubicBezTo>
                    <a:pt x="14806" y="13438"/>
                    <a:pt x="7753" y="13438"/>
                    <a:pt x="337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3069AC9-E43E-4A38-B66B-A9E28D24D62F}"/>
                </a:ext>
              </a:extLst>
            </p:cNvPr>
            <p:cNvSpPr/>
            <p:nvPr/>
          </p:nvSpPr>
          <p:spPr>
            <a:xfrm>
              <a:off x="5470788" y="4274699"/>
              <a:ext cx="22258" cy="13008"/>
            </a:xfrm>
            <a:custGeom>
              <a:avLst/>
              <a:gdLst>
                <a:gd name="connsiteX0" fmla="*/ 3284 w 22258"/>
                <a:gd name="connsiteY0" fmla="*/ 11002 h 13008"/>
                <a:gd name="connsiteX1" fmla="*/ 3284 w 22258"/>
                <a:gd name="connsiteY1" fmla="*/ 2006 h 13008"/>
                <a:gd name="connsiteX2" fmla="*/ 18855 w 22258"/>
                <a:gd name="connsiteY2" fmla="*/ 2006 h 13008"/>
                <a:gd name="connsiteX3" fmla="*/ 19094 w 22258"/>
                <a:gd name="connsiteY3" fmla="*/ 11002 h 13008"/>
                <a:gd name="connsiteX4" fmla="*/ 3284 w 2225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2791E2E-A6BA-4AA2-8B8B-F4819449061C}"/>
                </a:ext>
              </a:extLst>
            </p:cNvPr>
            <p:cNvSpPr/>
            <p:nvPr/>
          </p:nvSpPr>
          <p:spPr>
            <a:xfrm>
              <a:off x="5368302" y="4216322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438"/>
                    <a:pt x="7755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45FEA0E-A978-4341-86CB-2AFBFBEAEE3A}"/>
                </a:ext>
              </a:extLst>
            </p:cNvPr>
            <p:cNvSpPr/>
            <p:nvPr/>
          </p:nvSpPr>
          <p:spPr>
            <a:xfrm>
              <a:off x="5265662" y="4157706"/>
              <a:ext cx="22224" cy="13015"/>
            </a:xfrm>
            <a:custGeom>
              <a:avLst/>
              <a:gdLst>
                <a:gd name="connsiteX0" fmla="*/ 3377 w 22224"/>
                <a:gd name="connsiteY0" fmla="*/ 11010 h 13015"/>
                <a:gd name="connsiteX1" fmla="*/ 3377 w 22224"/>
                <a:gd name="connsiteY1" fmla="*/ 2006 h 13015"/>
                <a:gd name="connsiteX2" fmla="*/ 18941 w 22224"/>
                <a:gd name="connsiteY2" fmla="*/ 2006 h 13015"/>
                <a:gd name="connsiteX3" fmla="*/ 18941 w 22224"/>
                <a:gd name="connsiteY3" fmla="*/ 11010 h 13015"/>
                <a:gd name="connsiteX4" fmla="*/ 3377 w 22224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3015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685"/>
                    <a:pt x="7755" y="13685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33FAE06-7914-4F02-9E5B-3502FC37F6F8}"/>
                </a:ext>
              </a:extLst>
            </p:cNvPr>
            <p:cNvSpPr/>
            <p:nvPr/>
          </p:nvSpPr>
          <p:spPr>
            <a:xfrm>
              <a:off x="5163354" y="4099337"/>
              <a:ext cx="22258" cy="12829"/>
            </a:xfrm>
            <a:custGeom>
              <a:avLst/>
              <a:gdLst>
                <a:gd name="connsiteX0" fmla="*/ 3284 w 22258"/>
                <a:gd name="connsiteY0" fmla="*/ 11002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2 h 12829"/>
                <a:gd name="connsiteX4" fmla="*/ 3284 w 2225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42"/>
                    <a:pt x="23473" y="8574"/>
                    <a:pt x="19094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B029C36-FD47-4983-8E89-1A844A38429A}"/>
                </a:ext>
              </a:extLst>
            </p:cNvPr>
            <p:cNvSpPr/>
            <p:nvPr/>
          </p:nvSpPr>
          <p:spPr>
            <a:xfrm>
              <a:off x="5060715" y="4040721"/>
              <a:ext cx="22260" cy="12919"/>
            </a:xfrm>
            <a:custGeom>
              <a:avLst/>
              <a:gdLst>
                <a:gd name="connsiteX0" fmla="*/ 3284 w 22260"/>
                <a:gd name="connsiteY0" fmla="*/ 11002 h 12919"/>
                <a:gd name="connsiteX1" fmla="*/ 3284 w 22260"/>
                <a:gd name="connsiteY1" fmla="*/ 2006 h 12919"/>
                <a:gd name="connsiteX2" fmla="*/ 18855 w 22260"/>
                <a:gd name="connsiteY2" fmla="*/ 2006 h 12919"/>
                <a:gd name="connsiteX3" fmla="*/ 19094 w 22260"/>
                <a:gd name="connsiteY3" fmla="*/ 11002 h 12919"/>
                <a:gd name="connsiteX4" fmla="*/ 3284 w 22260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473" y="8574"/>
                    <a:pt x="19094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7B51B7DA-789C-4EA2-880C-A612DDA754BF}"/>
                </a:ext>
              </a:extLst>
            </p:cNvPr>
            <p:cNvSpPr/>
            <p:nvPr/>
          </p:nvSpPr>
          <p:spPr>
            <a:xfrm>
              <a:off x="4958228" y="3982344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438"/>
                    <a:pt x="7755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DBD2CB3-1860-4164-9E2E-0F8C6A81AA97}"/>
                </a:ext>
              </a:extLst>
            </p:cNvPr>
            <p:cNvSpPr/>
            <p:nvPr/>
          </p:nvSpPr>
          <p:spPr>
            <a:xfrm>
              <a:off x="4855682" y="3923728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3B9E6C0-3FEB-46A9-966D-08F858BDC4CB}"/>
                </a:ext>
              </a:extLst>
            </p:cNvPr>
            <p:cNvSpPr/>
            <p:nvPr/>
          </p:nvSpPr>
          <p:spPr>
            <a:xfrm>
              <a:off x="4753288" y="3865113"/>
              <a:ext cx="22257" cy="13013"/>
            </a:xfrm>
            <a:custGeom>
              <a:avLst/>
              <a:gdLst>
                <a:gd name="connsiteX0" fmla="*/ 3283 w 22257"/>
                <a:gd name="connsiteY0" fmla="*/ 11008 h 13013"/>
                <a:gd name="connsiteX1" fmla="*/ 3283 w 22257"/>
                <a:gd name="connsiteY1" fmla="*/ 2012 h 13013"/>
                <a:gd name="connsiteX2" fmla="*/ 18848 w 22257"/>
                <a:gd name="connsiteY2" fmla="*/ 2012 h 13013"/>
                <a:gd name="connsiteX3" fmla="*/ 19094 w 22257"/>
                <a:gd name="connsiteY3" fmla="*/ 11008 h 13013"/>
                <a:gd name="connsiteX4" fmla="*/ 3283 w 22257"/>
                <a:gd name="connsiteY4" fmla="*/ 11008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3">
                  <a:moveTo>
                    <a:pt x="3283" y="11008"/>
                  </a:moveTo>
                  <a:cubicBezTo>
                    <a:pt x="-1094" y="8572"/>
                    <a:pt x="-1094" y="4440"/>
                    <a:pt x="3283" y="2012"/>
                  </a:cubicBezTo>
                  <a:cubicBezTo>
                    <a:pt x="7662" y="-671"/>
                    <a:pt x="14469" y="-671"/>
                    <a:pt x="18848" y="2012"/>
                  </a:cubicBezTo>
                  <a:cubicBezTo>
                    <a:pt x="23226" y="4440"/>
                    <a:pt x="23473" y="8572"/>
                    <a:pt x="19094" y="11008"/>
                  </a:cubicBezTo>
                  <a:cubicBezTo>
                    <a:pt x="14469" y="13683"/>
                    <a:pt x="7662" y="13683"/>
                    <a:pt x="3283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41942D8-40C3-4F7F-A6B9-D760EE146C0D}"/>
                </a:ext>
              </a:extLst>
            </p:cNvPr>
            <p:cNvSpPr/>
            <p:nvPr/>
          </p:nvSpPr>
          <p:spPr>
            <a:xfrm>
              <a:off x="4650799" y="3806742"/>
              <a:ext cx="22225" cy="12829"/>
            </a:xfrm>
            <a:custGeom>
              <a:avLst/>
              <a:gdLst>
                <a:gd name="connsiteX0" fmla="*/ 3375 w 22225"/>
                <a:gd name="connsiteY0" fmla="*/ 11002 h 12829"/>
                <a:gd name="connsiteX1" fmla="*/ 3375 w 22225"/>
                <a:gd name="connsiteY1" fmla="*/ 2006 h 12829"/>
                <a:gd name="connsiteX2" fmla="*/ 18941 w 22225"/>
                <a:gd name="connsiteY2" fmla="*/ 2006 h 12829"/>
                <a:gd name="connsiteX3" fmla="*/ 18941 w 22225"/>
                <a:gd name="connsiteY3" fmla="*/ 11002 h 12829"/>
                <a:gd name="connsiteX4" fmla="*/ 3375 w 22225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" h="12829">
                  <a:moveTo>
                    <a:pt x="3375" y="11002"/>
                  </a:moveTo>
                  <a:cubicBezTo>
                    <a:pt x="-1002" y="8574"/>
                    <a:pt x="-1246" y="4442"/>
                    <a:pt x="3375" y="2006"/>
                  </a:cubicBezTo>
                  <a:cubicBezTo>
                    <a:pt x="7753" y="-669"/>
                    <a:pt x="14564" y="-669"/>
                    <a:pt x="18941" y="2006"/>
                  </a:cubicBezTo>
                  <a:cubicBezTo>
                    <a:pt x="23320" y="4442"/>
                    <a:pt x="23320" y="8574"/>
                    <a:pt x="18941" y="11002"/>
                  </a:cubicBezTo>
                  <a:cubicBezTo>
                    <a:pt x="14564" y="13438"/>
                    <a:pt x="7753" y="13438"/>
                    <a:pt x="3375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C023783-BD59-46DD-AA8F-75F7C104D9FC}"/>
                </a:ext>
              </a:extLst>
            </p:cNvPr>
            <p:cNvSpPr/>
            <p:nvPr/>
          </p:nvSpPr>
          <p:spPr>
            <a:xfrm>
              <a:off x="4548161" y="3748126"/>
              <a:ext cx="22349" cy="13008"/>
            </a:xfrm>
            <a:custGeom>
              <a:avLst/>
              <a:gdLst>
                <a:gd name="connsiteX0" fmla="*/ 3375 w 22349"/>
                <a:gd name="connsiteY0" fmla="*/ 11002 h 13008"/>
                <a:gd name="connsiteX1" fmla="*/ 3375 w 22349"/>
                <a:gd name="connsiteY1" fmla="*/ 2006 h 13008"/>
                <a:gd name="connsiteX2" fmla="*/ 18941 w 22349"/>
                <a:gd name="connsiteY2" fmla="*/ 2006 h 13008"/>
                <a:gd name="connsiteX3" fmla="*/ 19185 w 22349"/>
                <a:gd name="connsiteY3" fmla="*/ 11002 h 13008"/>
                <a:gd name="connsiteX4" fmla="*/ 3375 w 22349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9" h="13008">
                  <a:moveTo>
                    <a:pt x="3375" y="11002"/>
                  </a:moveTo>
                  <a:cubicBezTo>
                    <a:pt x="-1003" y="8574"/>
                    <a:pt x="-1246" y="4434"/>
                    <a:pt x="3375" y="2006"/>
                  </a:cubicBezTo>
                  <a:cubicBezTo>
                    <a:pt x="7753" y="-669"/>
                    <a:pt x="14563" y="-669"/>
                    <a:pt x="18941" y="2006"/>
                  </a:cubicBezTo>
                  <a:cubicBezTo>
                    <a:pt x="23320" y="4434"/>
                    <a:pt x="23562" y="8574"/>
                    <a:pt x="19185" y="11002"/>
                  </a:cubicBezTo>
                  <a:cubicBezTo>
                    <a:pt x="14806" y="13677"/>
                    <a:pt x="7753" y="13677"/>
                    <a:pt x="3375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A5C3F0FE-9378-47AC-B1D7-F424A549FDF2}"/>
                </a:ext>
              </a:extLst>
            </p:cNvPr>
            <p:cNvSpPr/>
            <p:nvPr/>
          </p:nvSpPr>
          <p:spPr>
            <a:xfrm>
              <a:off x="6084437" y="4507946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B7C1DA5-968B-4655-A7B2-E8F2D35D3865}"/>
                </a:ext>
              </a:extLst>
            </p:cNvPr>
            <p:cNvSpPr/>
            <p:nvPr/>
          </p:nvSpPr>
          <p:spPr>
            <a:xfrm>
              <a:off x="5982044" y="4449330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7 w 22131"/>
                <a:gd name="connsiteY2" fmla="*/ 2006 h 12924"/>
                <a:gd name="connsiteX3" fmla="*/ 18847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469" y="13438"/>
                    <a:pt x="7655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99137C4-477C-4C24-8CA6-0FE2B9B6AFA9}"/>
                </a:ext>
              </a:extLst>
            </p:cNvPr>
            <p:cNvSpPr/>
            <p:nvPr/>
          </p:nvSpPr>
          <p:spPr>
            <a:xfrm>
              <a:off x="5879397" y="4391049"/>
              <a:ext cx="22258" cy="12740"/>
            </a:xfrm>
            <a:custGeom>
              <a:avLst/>
              <a:gdLst>
                <a:gd name="connsiteX0" fmla="*/ 3284 w 22258"/>
                <a:gd name="connsiteY0" fmla="*/ 10914 h 12740"/>
                <a:gd name="connsiteX1" fmla="*/ 3284 w 22258"/>
                <a:gd name="connsiteY1" fmla="*/ 1918 h 12740"/>
                <a:gd name="connsiteX2" fmla="*/ 18855 w 22258"/>
                <a:gd name="connsiteY2" fmla="*/ 1918 h 12740"/>
                <a:gd name="connsiteX3" fmla="*/ 19094 w 22258"/>
                <a:gd name="connsiteY3" fmla="*/ 10914 h 12740"/>
                <a:gd name="connsiteX4" fmla="*/ 3284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55" y="1918"/>
                  </a:cubicBezTo>
                  <a:cubicBezTo>
                    <a:pt x="23226" y="4346"/>
                    <a:pt x="23473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9D23C9A-2B0D-4211-A87E-7625F522CC49}"/>
                </a:ext>
              </a:extLst>
            </p:cNvPr>
            <p:cNvSpPr/>
            <p:nvPr/>
          </p:nvSpPr>
          <p:spPr>
            <a:xfrm>
              <a:off x="5777004" y="4332344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77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3C6C826B-66AA-43CD-826E-F1A859A7DDFB}"/>
                </a:ext>
              </a:extLst>
            </p:cNvPr>
            <p:cNvSpPr/>
            <p:nvPr/>
          </p:nvSpPr>
          <p:spPr>
            <a:xfrm>
              <a:off x="5674364" y="427396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A44655A-6CF8-4A05-8479-A449F7677315}"/>
                </a:ext>
              </a:extLst>
            </p:cNvPr>
            <p:cNvSpPr/>
            <p:nvPr/>
          </p:nvSpPr>
          <p:spPr>
            <a:xfrm>
              <a:off x="5571971" y="4215351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681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6D3267E-DD32-41BA-939C-46CEE990F2CB}"/>
                </a:ext>
              </a:extLst>
            </p:cNvPr>
            <p:cNvSpPr/>
            <p:nvPr/>
          </p:nvSpPr>
          <p:spPr>
            <a:xfrm>
              <a:off x="5469570" y="4156735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77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F62B4B4-717F-4732-89D3-326DE2BE67D1}"/>
                </a:ext>
              </a:extLst>
            </p:cNvPr>
            <p:cNvSpPr/>
            <p:nvPr/>
          </p:nvSpPr>
          <p:spPr>
            <a:xfrm>
              <a:off x="5366930" y="4098454"/>
              <a:ext cx="22138" cy="12740"/>
            </a:xfrm>
            <a:custGeom>
              <a:avLst/>
              <a:gdLst>
                <a:gd name="connsiteX0" fmla="*/ 3284 w 22138"/>
                <a:gd name="connsiteY0" fmla="*/ 10914 h 12740"/>
                <a:gd name="connsiteX1" fmla="*/ 3284 w 22138"/>
                <a:gd name="connsiteY1" fmla="*/ 1918 h 12740"/>
                <a:gd name="connsiteX2" fmla="*/ 18855 w 22138"/>
                <a:gd name="connsiteY2" fmla="*/ 1918 h 12740"/>
                <a:gd name="connsiteX3" fmla="*/ 18855 w 22138"/>
                <a:gd name="connsiteY3" fmla="*/ 10914 h 12740"/>
                <a:gd name="connsiteX4" fmla="*/ 3284 w 2213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55" y="1918"/>
                  </a:cubicBezTo>
                  <a:cubicBezTo>
                    <a:pt x="23233" y="4346"/>
                    <a:pt x="23233" y="8485"/>
                    <a:pt x="18855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DA4527C-30AC-46D3-A0A1-81517D4D2181}"/>
                </a:ext>
              </a:extLst>
            </p:cNvPr>
            <p:cNvSpPr/>
            <p:nvPr/>
          </p:nvSpPr>
          <p:spPr>
            <a:xfrm>
              <a:off x="5264537" y="4039749"/>
              <a:ext cx="22260" cy="12919"/>
            </a:xfrm>
            <a:custGeom>
              <a:avLst/>
              <a:gdLst>
                <a:gd name="connsiteX0" fmla="*/ 3284 w 22260"/>
                <a:gd name="connsiteY0" fmla="*/ 11002 h 12919"/>
                <a:gd name="connsiteX1" fmla="*/ 3284 w 22260"/>
                <a:gd name="connsiteY1" fmla="*/ 2006 h 12919"/>
                <a:gd name="connsiteX2" fmla="*/ 18855 w 22260"/>
                <a:gd name="connsiteY2" fmla="*/ 2006 h 12919"/>
                <a:gd name="connsiteX3" fmla="*/ 19094 w 22260"/>
                <a:gd name="connsiteY3" fmla="*/ 11002 h 12919"/>
                <a:gd name="connsiteX4" fmla="*/ 3284 w 22260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681"/>
                    <a:pt x="23473" y="8574"/>
                    <a:pt x="19094" y="11002"/>
                  </a:cubicBezTo>
                  <a:cubicBezTo>
                    <a:pt x="14477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4B5984-B37C-4B1B-9832-F334B27C4930}"/>
                </a:ext>
              </a:extLst>
            </p:cNvPr>
            <p:cNvSpPr/>
            <p:nvPr/>
          </p:nvSpPr>
          <p:spPr>
            <a:xfrm>
              <a:off x="5161897" y="3981372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9663D9F-36F8-4987-BE21-C5A4D16F744B}"/>
                </a:ext>
              </a:extLst>
            </p:cNvPr>
            <p:cNvSpPr/>
            <p:nvPr/>
          </p:nvSpPr>
          <p:spPr>
            <a:xfrm>
              <a:off x="5059504" y="3922848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8 w 22131"/>
                <a:gd name="connsiteY2" fmla="*/ 1915 h 12739"/>
                <a:gd name="connsiteX3" fmla="*/ 18848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C18987F-C4C1-449C-9622-354A1C5AD272}"/>
                </a:ext>
              </a:extLst>
            </p:cNvPr>
            <p:cNvSpPr/>
            <p:nvPr/>
          </p:nvSpPr>
          <p:spPr>
            <a:xfrm>
              <a:off x="4956864" y="3864231"/>
              <a:ext cx="22257" cy="12833"/>
            </a:xfrm>
            <a:custGeom>
              <a:avLst/>
              <a:gdLst>
                <a:gd name="connsiteX0" fmla="*/ 3284 w 22257"/>
                <a:gd name="connsiteY0" fmla="*/ 10918 h 12833"/>
                <a:gd name="connsiteX1" fmla="*/ 3284 w 22257"/>
                <a:gd name="connsiteY1" fmla="*/ 1915 h 12833"/>
                <a:gd name="connsiteX2" fmla="*/ 18848 w 22257"/>
                <a:gd name="connsiteY2" fmla="*/ 1915 h 12833"/>
                <a:gd name="connsiteX3" fmla="*/ 19094 w 22257"/>
                <a:gd name="connsiteY3" fmla="*/ 10918 h 12833"/>
                <a:gd name="connsiteX4" fmla="*/ 3284 w 22257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3">
                  <a:moveTo>
                    <a:pt x="3284" y="10918"/>
                  </a:moveTo>
                  <a:cubicBezTo>
                    <a:pt x="-1095" y="8483"/>
                    <a:pt x="-1095" y="4351"/>
                    <a:pt x="3284" y="1915"/>
                  </a:cubicBezTo>
                  <a:cubicBezTo>
                    <a:pt x="7662" y="-514"/>
                    <a:pt x="14469" y="-760"/>
                    <a:pt x="18848" y="1915"/>
                  </a:cubicBezTo>
                  <a:cubicBezTo>
                    <a:pt x="23226" y="4351"/>
                    <a:pt x="23473" y="8483"/>
                    <a:pt x="19094" y="10918"/>
                  </a:cubicBezTo>
                  <a:cubicBezTo>
                    <a:pt x="14716" y="13347"/>
                    <a:pt x="7901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E6BAA6A-8F30-419C-8A86-47F07266EC96}"/>
                </a:ext>
              </a:extLst>
            </p:cNvPr>
            <p:cNvSpPr/>
            <p:nvPr/>
          </p:nvSpPr>
          <p:spPr>
            <a:xfrm>
              <a:off x="4854464" y="3805771"/>
              <a:ext cx="22260" cy="12829"/>
            </a:xfrm>
            <a:custGeom>
              <a:avLst/>
              <a:gdLst>
                <a:gd name="connsiteX0" fmla="*/ 3284 w 22260"/>
                <a:gd name="connsiteY0" fmla="*/ 11002 h 12829"/>
                <a:gd name="connsiteX1" fmla="*/ 3284 w 22260"/>
                <a:gd name="connsiteY1" fmla="*/ 2006 h 12829"/>
                <a:gd name="connsiteX2" fmla="*/ 18855 w 22260"/>
                <a:gd name="connsiteY2" fmla="*/ 2006 h 12829"/>
                <a:gd name="connsiteX3" fmla="*/ 19094 w 22260"/>
                <a:gd name="connsiteY3" fmla="*/ 11002 h 12829"/>
                <a:gd name="connsiteX4" fmla="*/ 3284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DF55F4A-8254-4B2A-B028-02F2F699BE26}"/>
                </a:ext>
              </a:extLst>
            </p:cNvPr>
            <p:cNvSpPr/>
            <p:nvPr/>
          </p:nvSpPr>
          <p:spPr>
            <a:xfrm>
              <a:off x="4752070" y="3747243"/>
              <a:ext cx="22132" cy="12831"/>
            </a:xfrm>
            <a:custGeom>
              <a:avLst/>
              <a:gdLst>
                <a:gd name="connsiteX0" fmla="*/ 3283 w 22132"/>
                <a:gd name="connsiteY0" fmla="*/ 10914 h 12831"/>
                <a:gd name="connsiteX1" fmla="*/ 3283 w 22132"/>
                <a:gd name="connsiteY1" fmla="*/ 1918 h 12831"/>
                <a:gd name="connsiteX2" fmla="*/ 18848 w 22132"/>
                <a:gd name="connsiteY2" fmla="*/ 1918 h 12831"/>
                <a:gd name="connsiteX3" fmla="*/ 18848 w 22132"/>
                <a:gd name="connsiteY3" fmla="*/ 10914 h 12831"/>
                <a:gd name="connsiteX4" fmla="*/ 3283 w 22132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2" h="12831">
                  <a:moveTo>
                    <a:pt x="3283" y="10914"/>
                  </a:moveTo>
                  <a:cubicBezTo>
                    <a:pt x="-1094" y="8485"/>
                    <a:pt x="-1094" y="4346"/>
                    <a:pt x="3283" y="1918"/>
                  </a:cubicBezTo>
                  <a:cubicBezTo>
                    <a:pt x="7662" y="-518"/>
                    <a:pt x="14470" y="-757"/>
                    <a:pt x="18848" y="1918"/>
                  </a:cubicBezTo>
                  <a:cubicBezTo>
                    <a:pt x="23227" y="4346"/>
                    <a:pt x="23227" y="8485"/>
                    <a:pt x="18848" y="10914"/>
                  </a:cubicBezTo>
                  <a:cubicBezTo>
                    <a:pt x="14470" y="13349"/>
                    <a:pt x="7662" y="13588"/>
                    <a:pt x="328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67F15623-BAE1-4F80-8228-114236155D9F}"/>
                </a:ext>
              </a:extLst>
            </p:cNvPr>
            <p:cNvSpPr/>
            <p:nvPr/>
          </p:nvSpPr>
          <p:spPr>
            <a:xfrm>
              <a:off x="4649431" y="3688778"/>
              <a:ext cx="22257" cy="12830"/>
            </a:xfrm>
            <a:custGeom>
              <a:avLst/>
              <a:gdLst>
                <a:gd name="connsiteX0" fmla="*/ 3283 w 22257"/>
                <a:gd name="connsiteY0" fmla="*/ 11010 h 12830"/>
                <a:gd name="connsiteX1" fmla="*/ 3283 w 22257"/>
                <a:gd name="connsiteY1" fmla="*/ 2006 h 12830"/>
                <a:gd name="connsiteX2" fmla="*/ 18849 w 22257"/>
                <a:gd name="connsiteY2" fmla="*/ 2006 h 12830"/>
                <a:gd name="connsiteX3" fmla="*/ 19093 w 22257"/>
                <a:gd name="connsiteY3" fmla="*/ 11010 h 12830"/>
                <a:gd name="connsiteX4" fmla="*/ 3283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3" y="11010"/>
                  </a:moveTo>
                  <a:cubicBezTo>
                    <a:pt x="-1094" y="8574"/>
                    <a:pt x="-1094" y="4442"/>
                    <a:pt x="3283" y="2006"/>
                  </a:cubicBezTo>
                  <a:cubicBezTo>
                    <a:pt x="7661" y="-669"/>
                    <a:pt x="14472" y="-669"/>
                    <a:pt x="18849" y="2006"/>
                  </a:cubicBezTo>
                  <a:cubicBezTo>
                    <a:pt x="23228" y="4442"/>
                    <a:pt x="23471" y="8574"/>
                    <a:pt x="19093" y="11010"/>
                  </a:cubicBezTo>
                  <a:cubicBezTo>
                    <a:pt x="14715" y="13438"/>
                    <a:pt x="7661" y="13438"/>
                    <a:pt x="3283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BDB38A35-492C-4ACF-887F-8A08FE3A77B9}"/>
                </a:ext>
              </a:extLst>
            </p:cNvPr>
            <p:cNvSpPr/>
            <p:nvPr/>
          </p:nvSpPr>
          <p:spPr>
            <a:xfrm>
              <a:off x="6185733" y="4448358"/>
              <a:ext cx="22018" cy="12922"/>
            </a:xfrm>
            <a:custGeom>
              <a:avLst/>
              <a:gdLst>
                <a:gd name="connsiteX0" fmla="*/ 3410 w 22018"/>
                <a:gd name="connsiteY0" fmla="*/ 11002 h 12922"/>
                <a:gd name="connsiteX1" fmla="*/ 3163 w 22018"/>
                <a:gd name="connsiteY1" fmla="*/ 2006 h 12922"/>
                <a:gd name="connsiteX2" fmla="*/ 18734 w 22018"/>
                <a:gd name="connsiteY2" fmla="*/ 2006 h 12922"/>
                <a:gd name="connsiteX3" fmla="*/ 18734 w 22018"/>
                <a:gd name="connsiteY3" fmla="*/ 11002 h 12922"/>
                <a:gd name="connsiteX4" fmla="*/ 3410 w 22018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8" h="12922">
                  <a:moveTo>
                    <a:pt x="3410" y="11002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734" y="2006"/>
                  </a:cubicBezTo>
                  <a:cubicBezTo>
                    <a:pt x="23113" y="4681"/>
                    <a:pt x="23113" y="8574"/>
                    <a:pt x="18734" y="11002"/>
                  </a:cubicBezTo>
                  <a:cubicBezTo>
                    <a:pt x="14595" y="13438"/>
                    <a:pt x="7788" y="13685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DD9DAEF-6C31-471F-B404-9B67759F0459}"/>
                </a:ext>
              </a:extLst>
            </p:cNvPr>
            <p:cNvSpPr/>
            <p:nvPr/>
          </p:nvSpPr>
          <p:spPr>
            <a:xfrm>
              <a:off x="6083097" y="4389989"/>
              <a:ext cx="22014" cy="12829"/>
            </a:xfrm>
            <a:custGeom>
              <a:avLst/>
              <a:gdLst>
                <a:gd name="connsiteX0" fmla="*/ 3406 w 22014"/>
                <a:gd name="connsiteY0" fmla="*/ 11002 h 12829"/>
                <a:gd name="connsiteX1" fmla="*/ 3167 w 22014"/>
                <a:gd name="connsiteY1" fmla="*/ 2006 h 12829"/>
                <a:gd name="connsiteX2" fmla="*/ 18730 w 22014"/>
                <a:gd name="connsiteY2" fmla="*/ 2006 h 12829"/>
                <a:gd name="connsiteX3" fmla="*/ 18730 w 22014"/>
                <a:gd name="connsiteY3" fmla="*/ 11002 h 12829"/>
                <a:gd name="connsiteX4" fmla="*/ 3406 w 2201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29">
                  <a:moveTo>
                    <a:pt x="3406" y="11002"/>
                  </a:moveTo>
                  <a:cubicBezTo>
                    <a:pt x="-973" y="8566"/>
                    <a:pt x="-1212" y="4434"/>
                    <a:pt x="3167" y="2006"/>
                  </a:cubicBezTo>
                  <a:cubicBezTo>
                    <a:pt x="7538" y="-669"/>
                    <a:pt x="14352" y="-669"/>
                    <a:pt x="18730" y="2006"/>
                  </a:cubicBezTo>
                  <a:cubicBezTo>
                    <a:pt x="23109" y="4434"/>
                    <a:pt x="23109" y="8566"/>
                    <a:pt x="18730" y="11002"/>
                  </a:cubicBezTo>
                  <a:cubicBezTo>
                    <a:pt x="14591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AABB87F-EBE3-4927-A203-7CADF0BEEF04}"/>
                </a:ext>
              </a:extLst>
            </p:cNvPr>
            <p:cNvSpPr/>
            <p:nvPr/>
          </p:nvSpPr>
          <p:spPr>
            <a:xfrm>
              <a:off x="5980824" y="4331373"/>
              <a:ext cx="22255" cy="12829"/>
            </a:xfrm>
            <a:custGeom>
              <a:avLst/>
              <a:gdLst>
                <a:gd name="connsiteX0" fmla="*/ 3278 w 22255"/>
                <a:gd name="connsiteY0" fmla="*/ 11002 h 12829"/>
                <a:gd name="connsiteX1" fmla="*/ 3278 w 22255"/>
                <a:gd name="connsiteY1" fmla="*/ 2006 h 12829"/>
                <a:gd name="connsiteX2" fmla="*/ 18849 w 22255"/>
                <a:gd name="connsiteY2" fmla="*/ 2006 h 12829"/>
                <a:gd name="connsiteX3" fmla="*/ 19089 w 22255"/>
                <a:gd name="connsiteY3" fmla="*/ 11002 h 12829"/>
                <a:gd name="connsiteX4" fmla="*/ 3278 w 22255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829">
                  <a:moveTo>
                    <a:pt x="3278" y="11002"/>
                  </a:moveTo>
                  <a:cubicBezTo>
                    <a:pt x="-1093" y="8574"/>
                    <a:pt x="-1093" y="4434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4"/>
                    <a:pt x="23467" y="8574"/>
                    <a:pt x="19089" y="11002"/>
                  </a:cubicBezTo>
                  <a:cubicBezTo>
                    <a:pt x="14471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7209FC8-434F-4667-93FF-DED343DC4F85}"/>
                </a:ext>
              </a:extLst>
            </p:cNvPr>
            <p:cNvSpPr/>
            <p:nvPr/>
          </p:nvSpPr>
          <p:spPr>
            <a:xfrm>
              <a:off x="5878061" y="4272757"/>
              <a:ext cx="22010" cy="13008"/>
            </a:xfrm>
            <a:custGeom>
              <a:avLst/>
              <a:gdLst>
                <a:gd name="connsiteX0" fmla="*/ 3410 w 22010"/>
                <a:gd name="connsiteY0" fmla="*/ 11002 h 13008"/>
                <a:gd name="connsiteX1" fmla="*/ 3163 w 22010"/>
                <a:gd name="connsiteY1" fmla="*/ 2006 h 13008"/>
                <a:gd name="connsiteX2" fmla="*/ 18727 w 22010"/>
                <a:gd name="connsiteY2" fmla="*/ 2006 h 13008"/>
                <a:gd name="connsiteX3" fmla="*/ 18727 w 22010"/>
                <a:gd name="connsiteY3" fmla="*/ 11002 h 13008"/>
                <a:gd name="connsiteX4" fmla="*/ 3410 w 2201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13008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356" y="-669"/>
                    <a:pt x="18727" y="2006"/>
                  </a:cubicBezTo>
                  <a:cubicBezTo>
                    <a:pt x="23105" y="4681"/>
                    <a:pt x="23105" y="8574"/>
                    <a:pt x="18727" y="11002"/>
                  </a:cubicBezTo>
                  <a:cubicBezTo>
                    <a:pt x="14842" y="13677"/>
                    <a:pt x="7788" y="13677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2519E91-D460-413F-AEEA-A6F5F73225FD}"/>
                </a:ext>
              </a:extLst>
            </p:cNvPr>
            <p:cNvSpPr/>
            <p:nvPr/>
          </p:nvSpPr>
          <p:spPr>
            <a:xfrm>
              <a:off x="5775664" y="4214380"/>
              <a:ext cx="22014" cy="12830"/>
            </a:xfrm>
            <a:custGeom>
              <a:avLst/>
              <a:gdLst>
                <a:gd name="connsiteX0" fmla="*/ 3406 w 22014"/>
                <a:gd name="connsiteY0" fmla="*/ 11010 h 12830"/>
                <a:gd name="connsiteX1" fmla="*/ 3167 w 22014"/>
                <a:gd name="connsiteY1" fmla="*/ 2006 h 12830"/>
                <a:gd name="connsiteX2" fmla="*/ 18730 w 22014"/>
                <a:gd name="connsiteY2" fmla="*/ 2006 h 12830"/>
                <a:gd name="connsiteX3" fmla="*/ 18730 w 22014"/>
                <a:gd name="connsiteY3" fmla="*/ 11010 h 12830"/>
                <a:gd name="connsiteX4" fmla="*/ 3406 w 2201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352" y="-669"/>
                    <a:pt x="18730" y="2006"/>
                  </a:cubicBezTo>
                  <a:cubicBezTo>
                    <a:pt x="23109" y="4442"/>
                    <a:pt x="23109" y="8574"/>
                    <a:pt x="18730" y="11010"/>
                  </a:cubicBezTo>
                  <a:cubicBezTo>
                    <a:pt x="14591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8942C68-12AD-4C91-BCE9-E02D6D2442A8}"/>
                </a:ext>
              </a:extLst>
            </p:cNvPr>
            <p:cNvSpPr/>
            <p:nvPr/>
          </p:nvSpPr>
          <p:spPr>
            <a:xfrm>
              <a:off x="5673146" y="4155764"/>
              <a:ext cx="22260" cy="13013"/>
            </a:xfrm>
            <a:custGeom>
              <a:avLst/>
              <a:gdLst>
                <a:gd name="connsiteX0" fmla="*/ 3284 w 22260"/>
                <a:gd name="connsiteY0" fmla="*/ 11002 h 13013"/>
                <a:gd name="connsiteX1" fmla="*/ 3284 w 22260"/>
                <a:gd name="connsiteY1" fmla="*/ 2006 h 13013"/>
                <a:gd name="connsiteX2" fmla="*/ 18855 w 22260"/>
                <a:gd name="connsiteY2" fmla="*/ 2006 h 13013"/>
                <a:gd name="connsiteX3" fmla="*/ 19094 w 22260"/>
                <a:gd name="connsiteY3" fmla="*/ 11002 h 13013"/>
                <a:gd name="connsiteX4" fmla="*/ 3284 w 22260"/>
                <a:gd name="connsiteY4" fmla="*/ 11002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13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473" y="8574"/>
                    <a:pt x="19094" y="11002"/>
                  </a:cubicBezTo>
                  <a:cubicBezTo>
                    <a:pt x="14716" y="13685"/>
                    <a:pt x="7662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DCB83DB0-F669-4A16-87EA-93A83E44B423}"/>
                </a:ext>
              </a:extLst>
            </p:cNvPr>
            <p:cNvSpPr/>
            <p:nvPr/>
          </p:nvSpPr>
          <p:spPr>
            <a:xfrm>
              <a:off x="5570631" y="4097388"/>
              <a:ext cx="22014" cy="12829"/>
            </a:xfrm>
            <a:custGeom>
              <a:avLst/>
              <a:gdLst>
                <a:gd name="connsiteX0" fmla="*/ 3406 w 22014"/>
                <a:gd name="connsiteY0" fmla="*/ 11008 h 12829"/>
                <a:gd name="connsiteX1" fmla="*/ 3167 w 22014"/>
                <a:gd name="connsiteY1" fmla="*/ 2012 h 12829"/>
                <a:gd name="connsiteX2" fmla="*/ 18730 w 22014"/>
                <a:gd name="connsiteY2" fmla="*/ 2012 h 12829"/>
                <a:gd name="connsiteX3" fmla="*/ 18730 w 22014"/>
                <a:gd name="connsiteY3" fmla="*/ 11008 h 12829"/>
                <a:gd name="connsiteX4" fmla="*/ 3406 w 22014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352" y="-671"/>
                    <a:pt x="18730" y="2012"/>
                  </a:cubicBezTo>
                  <a:cubicBezTo>
                    <a:pt x="23109" y="4440"/>
                    <a:pt x="23109" y="8572"/>
                    <a:pt x="18730" y="11008"/>
                  </a:cubicBezTo>
                  <a:cubicBezTo>
                    <a:pt x="14599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3CB5727-6491-41E6-A7A6-2C3EF6CE7A50}"/>
                </a:ext>
              </a:extLst>
            </p:cNvPr>
            <p:cNvSpPr/>
            <p:nvPr/>
          </p:nvSpPr>
          <p:spPr>
            <a:xfrm>
              <a:off x="5468234" y="4038778"/>
              <a:ext cx="22010" cy="12829"/>
            </a:xfrm>
            <a:custGeom>
              <a:avLst/>
              <a:gdLst>
                <a:gd name="connsiteX0" fmla="*/ 3410 w 22010"/>
                <a:gd name="connsiteY0" fmla="*/ 11002 h 12829"/>
                <a:gd name="connsiteX1" fmla="*/ 3163 w 22010"/>
                <a:gd name="connsiteY1" fmla="*/ 2006 h 12829"/>
                <a:gd name="connsiteX2" fmla="*/ 18727 w 22010"/>
                <a:gd name="connsiteY2" fmla="*/ 2006 h 12829"/>
                <a:gd name="connsiteX3" fmla="*/ 18727 w 22010"/>
                <a:gd name="connsiteY3" fmla="*/ 11002 h 12829"/>
                <a:gd name="connsiteX4" fmla="*/ 3410 w 2201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12829">
                  <a:moveTo>
                    <a:pt x="3410" y="11002"/>
                  </a:moveTo>
                  <a:cubicBezTo>
                    <a:pt x="-969" y="8566"/>
                    <a:pt x="-1215" y="4435"/>
                    <a:pt x="3163" y="2006"/>
                  </a:cubicBezTo>
                  <a:cubicBezTo>
                    <a:pt x="7542" y="-669"/>
                    <a:pt x="14348" y="-669"/>
                    <a:pt x="18727" y="2006"/>
                  </a:cubicBezTo>
                  <a:cubicBezTo>
                    <a:pt x="23105" y="4435"/>
                    <a:pt x="23105" y="8566"/>
                    <a:pt x="18727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ACBBED-2229-44FD-ADC8-3DE4ACA1F085}"/>
                </a:ext>
              </a:extLst>
            </p:cNvPr>
            <p:cNvSpPr/>
            <p:nvPr/>
          </p:nvSpPr>
          <p:spPr>
            <a:xfrm>
              <a:off x="5365720" y="3980162"/>
              <a:ext cx="22257" cy="13008"/>
            </a:xfrm>
            <a:custGeom>
              <a:avLst/>
              <a:gdLst>
                <a:gd name="connsiteX0" fmla="*/ 3284 w 22257"/>
                <a:gd name="connsiteY0" fmla="*/ 11002 h 13008"/>
                <a:gd name="connsiteX1" fmla="*/ 3284 w 22257"/>
                <a:gd name="connsiteY1" fmla="*/ 2006 h 13008"/>
                <a:gd name="connsiteX2" fmla="*/ 18848 w 22257"/>
                <a:gd name="connsiteY2" fmla="*/ 2006 h 13008"/>
                <a:gd name="connsiteX3" fmla="*/ 19094 w 22257"/>
                <a:gd name="connsiteY3" fmla="*/ 11002 h 13008"/>
                <a:gd name="connsiteX4" fmla="*/ 3284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284" y="11002"/>
                  </a:moveTo>
                  <a:cubicBezTo>
                    <a:pt x="-1095" y="8566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5"/>
                    <a:pt x="23473" y="8566"/>
                    <a:pt x="19094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179DFC5-50B1-4C54-8618-1BB9E5105514}"/>
                </a:ext>
              </a:extLst>
            </p:cNvPr>
            <p:cNvSpPr/>
            <p:nvPr/>
          </p:nvSpPr>
          <p:spPr>
            <a:xfrm>
              <a:off x="5263319" y="3921785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F72DD3B-9129-4C5E-A980-6140F255C7A6}"/>
                </a:ext>
              </a:extLst>
            </p:cNvPr>
            <p:cNvSpPr/>
            <p:nvPr/>
          </p:nvSpPr>
          <p:spPr>
            <a:xfrm>
              <a:off x="5160557" y="3863169"/>
              <a:ext cx="22014" cy="12922"/>
            </a:xfrm>
            <a:custGeom>
              <a:avLst/>
              <a:gdLst>
                <a:gd name="connsiteX0" fmla="*/ 3406 w 22014"/>
                <a:gd name="connsiteY0" fmla="*/ 11002 h 12922"/>
                <a:gd name="connsiteX1" fmla="*/ 3167 w 22014"/>
                <a:gd name="connsiteY1" fmla="*/ 2006 h 12922"/>
                <a:gd name="connsiteX2" fmla="*/ 18731 w 22014"/>
                <a:gd name="connsiteY2" fmla="*/ 2006 h 12922"/>
                <a:gd name="connsiteX3" fmla="*/ 18731 w 22014"/>
                <a:gd name="connsiteY3" fmla="*/ 11002 h 12922"/>
                <a:gd name="connsiteX4" fmla="*/ 3406 w 22014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922">
                  <a:moveTo>
                    <a:pt x="3406" y="11002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352" y="-669"/>
                    <a:pt x="18731" y="2006"/>
                  </a:cubicBezTo>
                  <a:cubicBezTo>
                    <a:pt x="23109" y="4442"/>
                    <a:pt x="23109" y="8574"/>
                    <a:pt x="18731" y="11002"/>
                  </a:cubicBezTo>
                  <a:cubicBezTo>
                    <a:pt x="14352" y="13438"/>
                    <a:pt x="7784" y="13684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037BAFFB-73CF-4DD2-A8B9-452F0E0EE6D9}"/>
                </a:ext>
              </a:extLst>
            </p:cNvPr>
            <p:cNvSpPr/>
            <p:nvPr/>
          </p:nvSpPr>
          <p:spPr>
            <a:xfrm>
              <a:off x="5058286" y="3804885"/>
              <a:ext cx="22257" cy="12737"/>
            </a:xfrm>
            <a:custGeom>
              <a:avLst/>
              <a:gdLst>
                <a:gd name="connsiteX0" fmla="*/ 3284 w 22257"/>
                <a:gd name="connsiteY0" fmla="*/ 10916 h 12737"/>
                <a:gd name="connsiteX1" fmla="*/ 3284 w 22257"/>
                <a:gd name="connsiteY1" fmla="*/ 1920 h 12737"/>
                <a:gd name="connsiteX2" fmla="*/ 18847 w 22257"/>
                <a:gd name="connsiteY2" fmla="*/ 1920 h 12737"/>
                <a:gd name="connsiteX3" fmla="*/ 19094 w 22257"/>
                <a:gd name="connsiteY3" fmla="*/ 10916 h 12737"/>
                <a:gd name="connsiteX4" fmla="*/ 3284 w 22257"/>
                <a:gd name="connsiteY4" fmla="*/ 10916 h 1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737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7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45"/>
                    <a:pt x="7662" y="13345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EEA75818-3BB6-4A32-9883-4812F1DBB73D}"/>
                </a:ext>
              </a:extLst>
            </p:cNvPr>
            <p:cNvSpPr/>
            <p:nvPr/>
          </p:nvSpPr>
          <p:spPr>
            <a:xfrm>
              <a:off x="4955646" y="3746269"/>
              <a:ext cx="22257" cy="12834"/>
            </a:xfrm>
            <a:custGeom>
              <a:avLst/>
              <a:gdLst>
                <a:gd name="connsiteX0" fmla="*/ 3284 w 22257"/>
                <a:gd name="connsiteY0" fmla="*/ 10916 h 12834"/>
                <a:gd name="connsiteX1" fmla="*/ 3284 w 22257"/>
                <a:gd name="connsiteY1" fmla="*/ 1920 h 12834"/>
                <a:gd name="connsiteX2" fmla="*/ 18847 w 22257"/>
                <a:gd name="connsiteY2" fmla="*/ 1920 h 12834"/>
                <a:gd name="connsiteX3" fmla="*/ 19094 w 22257"/>
                <a:gd name="connsiteY3" fmla="*/ 10916 h 12834"/>
                <a:gd name="connsiteX4" fmla="*/ 3284 w 22257"/>
                <a:gd name="connsiteY4" fmla="*/ 10916 h 1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4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7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52"/>
                    <a:pt x="7901" y="13591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17CC8D42-DF9F-4CC1-9182-ADB60D4F2936}"/>
                </a:ext>
              </a:extLst>
            </p:cNvPr>
            <p:cNvSpPr/>
            <p:nvPr/>
          </p:nvSpPr>
          <p:spPr>
            <a:xfrm>
              <a:off x="4853127" y="3687806"/>
              <a:ext cx="22018" cy="12830"/>
            </a:xfrm>
            <a:custGeom>
              <a:avLst/>
              <a:gdLst>
                <a:gd name="connsiteX0" fmla="*/ 3410 w 22018"/>
                <a:gd name="connsiteY0" fmla="*/ 11010 h 12830"/>
                <a:gd name="connsiteX1" fmla="*/ 3163 w 22018"/>
                <a:gd name="connsiteY1" fmla="*/ 2006 h 12830"/>
                <a:gd name="connsiteX2" fmla="*/ 18734 w 22018"/>
                <a:gd name="connsiteY2" fmla="*/ 2006 h 12830"/>
                <a:gd name="connsiteX3" fmla="*/ 18734 w 22018"/>
                <a:gd name="connsiteY3" fmla="*/ 11010 h 12830"/>
                <a:gd name="connsiteX4" fmla="*/ 3410 w 2201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8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734" y="2006"/>
                  </a:cubicBezTo>
                  <a:cubicBezTo>
                    <a:pt x="23113" y="4442"/>
                    <a:pt x="23113" y="8574"/>
                    <a:pt x="18734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F04E9DB-5CED-4FED-84F0-3574F535A35F}"/>
                </a:ext>
              </a:extLst>
            </p:cNvPr>
            <p:cNvSpPr/>
            <p:nvPr/>
          </p:nvSpPr>
          <p:spPr>
            <a:xfrm>
              <a:off x="4750731" y="3629281"/>
              <a:ext cx="22140" cy="12739"/>
            </a:xfrm>
            <a:custGeom>
              <a:avLst/>
              <a:gdLst>
                <a:gd name="connsiteX0" fmla="*/ 3407 w 22140"/>
                <a:gd name="connsiteY0" fmla="*/ 10918 h 12739"/>
                <a:gd name="connsiteX1" fmla="*/ 3164 w 22140"/>
                <a:gd name="connsiteY1" fmla="*/ 1915 h 12739"/>
                <a:gd name="connsiteX2" fmla="*/ 18730 w 22140"/>
                <a:gd name="connsiteY2" fmla="*/ 1915 h 12739"/>
                <a:gd name="connsiteX3" fmla="*/ 18977 w 22140"/>
                <a:gd name="connsiteY3" fmla="*/ 10918 h 12739"/>
                <a:gd name="connsiteX4" fmla="*/ 3407 w 22140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0" h="12739">
                  <a:moveTo>
                    <a:pt x="3407" y="10918"/>
                  </a:moveTo>
                  <a:cubicBezTo>
                    <a:pt x="-971" y="8483"/>
                    <a:pt x="-1213" y="4351"/>
                    <a:pt x="3164" y="1915"/>
                  </a:cubicBezTo>
                  <a:cubicBezTo>
                    <a:pt x="7542" y="-514"/>
                    <a:pt x="14352" y="-760"/>
                    <a:pt x="18730" y="1915"/>
                  </a:cubicBezTo>
                  <a:cubicBezTo>
                    <a:pt x="23109" y="4351"/>
                    <a:pt x="23355" y="8483"/>
                    <a:pt x="18977" y="10918"/>
                  </a:cubicBezTo>
                  <a:cubicBezTo>
                    <a:pt x="14598" y="13347"/>
                    <a:pt x="7786" y="13347"/>
                    <a:pt x="3407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9EE4244C-1BF7-4A74-83CA-2C3AC659B62D}"/>
                </a:ext>
              </a:extLst>
            </p:cNvPr>
            <p:cNvSpPr/>
            <p:nvPr/>
          </p:nvSpPr>
          <p:spPr>
            <a:xfrm>
              <a:off x="6286913" y="4389010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598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1FA72CD4-5B73-41D1-AE25-FBCC14D093B7}"/>
                </a:ext>
              </a:extLst>
            </p:cNvPr>
            <p:cNvSpPr/>
            <p:nvPr/>
          </p:nvSpPr>
          <p:spPr>
            <a:xfrm>
              <a:off x="6184276" y="4330394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41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46C419A0-EC52-4D83-AAE4-D7D951CC2451}"/>
                </a:ext>
              </a:extLst>
            </p:cNvPr>
            <p:cNvSpPr/>
            <p:nvPr/>
          </p:nvSpPr>
          <p:spPr>
            <a:xfrm>
              <a:off x="6082002" y="4271778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F34B911E-B313-495B-986A-5047CE9E738E}"/>
                </a:ext>
              </a:extLst>
            </p:cNvPr>
            <p:cNvSpPr/>
            <p:nvPr/>
          </p:nvSpPr>
          <p:spPr>
            <a:xfrm>
              <a:off x="5979240" y="4213408"/>
              <a:ext cx="22253" cy="12829"/>
            </a:xfrm>
            <a:custGeom>
              <a:avLst/>
              <a:gdLst>
                <a:gd name="connsiteX0" fmla="*/ 3406 w 22253"/>
                <a:gd name="connsiteY0" fmla="*/ 11002 h 12829"/>
                <a:gd name="connsiteX1" fmla="*/ 3167 w 22253"/>
                <a:gd name="connsiteY1" fmla="*/ 2006 h 12829"/>
                <a:gd name="connsiteX2" fmla="*/ 18970 w 22253"/>
                <a:gd name="connsiteY2" fmla="*/ 2006 h 12829"/>
                <a:gd name="connsiteX3" fmla="*/ 18970 w 22253"/>
                <a:gd name="connsiteY3" fmla="*/ 11002 h 12829"/>
                <a:gd name="connsiteX4" fmla="*/ 3406 w 2225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8" y="-669"/>
                    <a:pt x="18970" y="2006"/>
                  </a:cubicBezTo>
                  <a:cubicBezTo>
                    <a:pt x="23348" y="4681"/>
                    <a:pt x="23348" y="8574"/>
                    <a:pt x="18970" y="11002"/>
                  </a:cubicBezTo>
                  <a:cubicBezTo>
                    <a:pt x="14838" y="13438"/>
                    <a:pt x="8031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BF69403-E3B2-4B4D-AD6A-B5EB456C3F8F}"/>
                </a:ext>
              </a:extLst>
            </p:cNvPr>
            <p:cNvSpPr/>
            <p:nvPr/>
          </p:nvSpPr>
          <p:spPr>
            <a:xfrm>
              <a:off x="5876847" y="4154792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34"/>
                    <a:pt x="23348" y="8574"/>
                    <a:pt x="18970" y="11002"/>
                  </a:cubicBezTo>
                  <a:cubicBezTo>
                    <a:pt x="14591" y="13677"/>
                    <a:pt x="7784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B9F18CC9-5CF0-4250-AC12-12810481B553}"/>
                </a:ext>
              </a:extLst>
            </p:cNvPr>
            <p:cNvSpPr/>
            <p:nvPr/>
          </p:nvSpPr>
          <p:spPr>
            <a:xfrm>
              <a:off x="5774573" y="4096415"/>
              <a:ext cx="22133" cy="12830"/>
            </a:xfrm>
            <a:custGeom>
              <a:avLst/>
              <a:gdLst>
                <a:gd name="connsiteX0" fmla="*/ 3278 w 22133"/>
                <a:gd name="connsiteY0" fmla="*/ 11010 h 12830"/>
                <a:gd name="connsiteX1" fmla="*/ 3278 w 22133"/>
                <a:gd name="connsiteY1" fmla="*/ 2006 h 12830"/>
                <a:gd name="connsiteX2" fmla="*/ 18849 w 22133"/>
                <a:gd name="connsiteY2" fmla="*/ 2006 h 12830"/>
                <a:gd name="connsiteX3" fmla="*/ 18849 w 22133"/>
                <a:gd name="connsiteY3" fmla="*/ 11010 h 12830"/>
                <a:gd name="connsiteX4" fmla="*/ 3278 w 2213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681"/>
                    <a:pt x="23228" y="8574"/>
                    <a:pt x="18849" y="11010"/>
                  </a:cubicBezTo>
                  <a:cubicBezTo>
                    <a:pt x="14471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41084C2-8CBC-47A8-A2EC-5E329AF8D035}"/>
                </a:ext>
              </a:extLst>
            </p:cNvPr>
            <p:cNvSpPr/>
            <p:nvPr/>
          </p:nvSpPr>
          <p:spPr>
            <a:xfrm>
              <a:off x="5671810" y="4037799"/>
              <a:ext cx="22257" cy="12924"/>
            </a:xfrm>
            <a:custGeom>
              <a:avLst/>
              <a:gdLst>
                <a:gd name="connsiteX0" fmla="*/ 3410 w 22257"/>
                <a:gd name="connsiteY0" fmla="*/ 11010 h 12924"/>
                <a:gd name="connsiteX1" fmla="*/ 3163 w 22257"/>
                <a:gd name="connsiteY1" fmla="*/ 2006 h 12924"/>
                <a:gd name="connsiteX2" fmla="*/ 18974 w 22257"/>
                <a:gd name="connsiteY2" fmla="*/ 2006 h 12924"/>
                <a:gd name="connsiteX3" fmla="*/ 18974 w 22257"/>
                <a:gd name="connsiteY3" fmla="*/ 11010 h 12924"/>
                <a:gd name="connsiteX4" fmla="*/ 3410 w 22257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4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974" y="2006"/>
                  </a:cubicBezTo>
                  <a:cubicBezTo>
                    <a:pt x="23352" y="4442"/>
                    <a:pt x="23352" y="8574"/>
                    <a:pt x="18974" y="11010"/>
                  </a:cubicBezTo>
                  <a:cubicBezTo>
                    <a:pt x="14842" y="13438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C7BE0A23-6B3D-4EF8-97AF-56BAB762F42D}"/>
                </a:ext>
              </a:extLst>
            </p:cNvPr>
            <p:cNvSpPr/>
            <p:nvPr/>
          </p:nvSpPr>
          <p:spPr>
            <a:xfrm>
              <a:off x="5569413" y="3979430"/>
              <a:ext cx="22253" cy="12829"/>
            </a:xfrm>
            <a:custGeom>
              <a:avLst/>
              <a:gdLst>
                <a:gd name="connsiteX0" fmla="*/ 3406 w 22253"/>
                <a:gd name="connsiteY0" fmla="*/ 11002 h 12829"/>
                <a:gd name="connsiteX1" fmla="*/ 3167 w 22253"/>
                <a:gd name="connsiteY1" fmla="*/ 2006 h 12829"/>
                <a:gd name="connsiteX2" fmla="*/ 18970 w 22253"/>
                <a:gd name="connsiteY2" fmla="*/ 2006 h 12829"/>
                <a:gd name="connsiteX3" fmla="*/ 18970 w 22253"/>
                <a:gd name="connsiteY3" fmla="*/ 11002 h 12829"/>
                <a:gd name="connsiteX4" fmla="*/ 3406 w 2225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34"/>
                    <a:pt x="23348" y="8574"/>
                    <a:pt x="18970" y="11002"/>
                  </a:cubicBezTo>
                  <a:cubicBezTo>
                    <a:pt x="14591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064D1266-F4CC-4DF3-A586-9330691F18AE}"/>
                </a:ext>
              </a:extLst>
            </p:cNvPr>
            <p:cNvSpPr/>
            <p:nvPr/>
          </p:nvSpPr>
          <p:spPr>
            <a:xfrm>
              <a:off x="5466895" y="3920814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233" y="8574"/>
                    <a:pt x="18855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0405469-06CA-476C-B380-802AF1D1A2F3}"/>
                </a:ext>
              </a:extLst>
            </p:cNvPr>
            <p:cNvSpPr/>
            <p:nvPr/>
          </p:nvSpPr>
          <p:spPr>
            <a:xfrm>
              <a:off x="5364502" y="3862197"/>
              <a:ext cx="22131" cy="13008"/>
            </a:xfrm>
            <a:custGeom>
              <a:avLst/>
              <a:gdLst>
                <a:gd name="connsiteX0" fmla="*/ 3284 w 22131"/>
                <a:gd name="connsiteY0" fmla="*/ 11002 h 13008"/>
                <a:gd name="connsiteX1" fmla="*/ 3284 w 22131"/>
                <a:gd name="connsiteY1" fmla="*/ 2006 h 13008"/>
                <a:gd name="connsiteX2" fmla="*/ 18847 w 22131"/>
                <a:gd name="connsiteY2" fmla="*/ 2006 h 13008"/>
                <a:gd name="connsiteX3" fmla="*/ 18847 w 22131"/>
                <a:gd name="connsiteY3" fmla="*/ 11002 h 13008"/>
                <a:gd name="connsiteX4" fmla="*/ 3284 w 22131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2EE8D68-E11A-4636-A43A-39D322F3E65F}"/>
                </a:ext>
              </a:extLst>
            </p:cNvPr>
            <p:cNvSpPr/>
            <p:nvPr/>
          </p:nvSpPr>
          <p:spPr>
            <a:xfrm>
              <a:off x="5261983" y="3803820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1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3921701A-7814-4ED2-9ECE-7BDABCAC8638}"/>
                </a:ext>
              </a:extLst>
            </p:cNvPr>
            <p:cNvSpPr/>
            <p:nvPr/>
          </p:nvSpPr>
          <p:spPr>
            <a:xfrm>
              <a:off x="5159469" y="3745296"/>
              <a:ext cx="22131" cy="12833"/>
            </a:xfrm>
            <a:custGeom>
              <a:avLst/>
              <a:gdLst>
                <a:gd name="connsiteX0" fmla="*/ 3284 w 22131"/>
                <a:gd name="connsiteY0" fmla="*/ 10918 h 12833"/>
                <a:gd name="connsiteX1" fmla="*/ 3284 w 22131"/>
                <a:gd name="connsiteY1" fmla="*/ 1915 h 12833"/>
                <a:gd name="connsiteX2" fmla="*/ 18848 w 22131"/>
                <a:gd name="connsiteY2" fmla="*/ 1915 h 12833"/>
                <a:gd name="connsiteX3" fmla="*/ 18848 w 22131"/>
                <a:gd name="connsiteY3" fmla="*/ 10918 h 12833"/>
                <a:gd name="connsiteX4" fmla="*/ 3284 w 22131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3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098E0E38-6F2B-4E5E-91DB-16DBF4E533B9}"/>
                </a:ext>
              </a:extLst>
            </p:cNvPr>
            <p:cNvSpPr/>
            <p:nvPr/>
          </p:nvSpPr>
          <p:spPr>
            <a:xfrm>
              <a:off x="5057068" y="3686923"/>
              <a:ext cx="22131" cy="12740"/>
            </a:xfrm>
            <a:custGeom>
              <a:avLst/>
              <a:gdLst>
                <a:gd name="connsiteX0" fmla="*/ 3284 w 22131"/>
                <a:gd name="connsiteY0" fmla="*/ 10914 h 12740"/>
                <a:gd name="connsiteX1" fmla="*/ 3284 w 22131"/>
                <a:gd name="connsiteY1" fmla="*/ 1918 h 12740"/>
                <a:gd name="connsiteX2" fmla="*/ 18848 w 22131"/>
                <a:gd name="connsiteY2" fmla="*/ 1918 h 12740"/>
                <a:gd name="connsiteX3" fmla="*/ 18848 w 22131"/>
                <a:gd name="connsiteY3" fmla="*/ 10914 h 12740"/>
                <a:gd name="connsiteX4" fmla="*/ 3284 w 22131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48" y="1918"/>
                  </a:cubicBezTo>
                  <a:cubicBezTo>
                    <a:pt x="23226" y="4346"/>
                    <a:pt x="23226" y="8485"/>
                    <a:pt x="18848" y="10914"/>
                  </a:cubicBezTo>
                  <a:cubicBezTo>
                    <a:pt x="14477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BD3E993-5B1C-46D1-AA8A-A4B9F32E74BB}"/>
                </a:ext>
              </a:extLst>
            </p:cNvPr>
            <p:cNvSpPr/>
            <p:nvPr/>
          </p:nvSpPr>
          <p:spPr>
            <a:xfrm>
              <a:off x="4954307" y="3628219"/>
              <a:ext cx="22260" cy="12829"/>
            </a:xfrm>
            <a:custGeom>
              <a:avLst/>
              <a:gdLst>
                <a:gd name="connsiteX0" fmla="*/ 3406 w 22260"/>
                <a:gd name="connsiteY0" fmla="*/ 11002 h 12829"/>
                <a:gd name="connsiteX1" fmla="*/ 3167 w 22260"/>
                <a:gd name="connsiteY1" fmla="*/ 2006 h 12829"/>
                <a:gd name="connsiteX2" fmla="*/ 18977 w 22260"/>
                <a:gd name="connsiteY2" fmla="*/ 2006 h 12829"/>
                <a:gd name="connsiteX3" fmla="*/ 18977 w 22260"/>
                <a:gd name="connsiteY3" fmla="*/ 11002 h 12829"/>
                <a:gd name="connsiteX4" fmla="*/ 3406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2"/>
                  </a:moveTo>
                  <a:cubicBezTo>
                    <a:pt x="-973" y="8574"/>
                    <a:pt x="-1212" y="4435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435"/>
                    <a:pt x="23356" y="8574"/>
                    <a:pt x="18977" y="11002"/>
                  </a:cubicBezTo>
                  <a:cubicBezTo>
                    <a:pt x="14599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47325A6-B474-404D-8E68-785B4C4B0890}"/>
                </a:ext>
              </a:extLst>
            </p:cNvPr>
            <p:cNvSpPr/>
            <p:nvPr/>
          </p:nvSpPr>
          <p:spPr>
            <a:xfrm>
              <a:off x="4851909" y="3569691"/>
              <a:ext cx="22257" cy="12831"/>
            </a:xfrm>
            <a:custGeom>
              <a:avLst/>
              <a:gdLst>
                <a:gd name="connsiteX0" fmla="*/ 3410 w 22257"/>
                <a:gd name="connsiteY0" fmla="*/ 10914 h 12831"/>
                <a:gd name="connsiteX1" fmla="*/ 3163 w 22257"/>
                <a:gd name="connsiteY1" fmla="*/ 1918 h 12831"/>
                <a:gd name="connsiteX2" fmla="*/ 18973 w 22257"/>
                <a:gd name="connsiteY2" fmla="*/ 1918 h 12831"/>
                <a:gd name="connsiteX3" fmla="*/ 18973 w 22257"/>
                <a:gd name="connsiteY3" fmla="*/ 10914 h 12831"/>
                <a:gd name="connsiteX4" fmla="*/ 3410 w 22257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1">
                  <a:moveTo>
                    <a:pt x="3410" y="10914"/>
                  </a:moveTo>
                  <a:cubicBezTo>
                    <a:pt x="-969" y="8485"/>
                    <a:pt x="-1215" y="4346"/>
                    <a:pt x="3163" y="1918"/>
                  </a:cubicBezTo>
                  <a:cubicBezTo>
                    <a:pt x="7542" y="-518"/>
                    <a:pt x="14595" y="-757"/>
                    <a:pt x="18973" y="1918"/>
                  </a:cubicBezTo>
                  <a:cubicBezTo>
                    <a:pt x="23352" y="4346"/>
                    <a:pt x="23352" y="8485"/>
                    <a:pt x="18973" y="10914"/>
                  </a:cubicBezTo>
                  <a:cubicBezTo>
                    <a:pt x="14595" y="13349"/>
                    <a:pt x="7788" y="13588"/>
                    <a:pt x="3410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CDBB3BD-2386-42AD-865D-ADDE98280FD9}"/>
                </a:ext>
              </a:extLst>
            </p:cNvPr>
            <p:cNvSpPr/>
            <p:nvPr/>
          </p:nvSpPr>
          <p:spPr>
            <a:xfrm>
              <a:off x="6388217" y="4329423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07CD3-F6D8-448F-BCC6-984923278088}"/>
                </a:ext>
              </a:extLst>
            </p:cNvPr>
            <p:cNvSpPr/>
            <p:nvPr/>
          </p:nvSpPr>
          <p:spPr>
            <a:xfrm>
              <a:off x="6285578" y="4270806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226" y="8574"/>
                    <a:pt x="18848" y="11010"/>
                  </a:cubicBezTo>
                  <a:cubicBezTo>
                    <a:pt x="14716" y="13685"/>
                    <a:pt x="7909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F1538D78-7A2D-4862-A7FF-30E4B9453181}"/>
                </a:ext>
              </a:extLst>
            </p:cNvPr>
            <p:cNvSpPr/>
            <p:nvPr/>
          </p:nvSpPr>
          <p:spPr>
            <a:xfrm>
              <a:off x="6183184" y="4212437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5BEB5E-379A-42AC-BF9F-2480EB28FC89}"/>
                </a:ext>
              </a:extLst>
            </p:cNvPr>
            <p:cNvSpPr/>
            <p:nvPr/>
          </p:nvSpPr>
          <p:spPr>
            <a:xfrm>
              <a:off x="6080784" y="4153821"/>
              <a:ext cx="22138" cy="12919"/>
            </a:xfrm>
            <a:custGeom>
              <a:avLst/>
              <a:gdLst>
                <a:gd name="connsiteX0" fmla="*/ 3284 w 22138"/>
                <a:gd name="connsiteY0" fmla="*/ 11002 h 12919"/>
                <a:gd name="connsiteX1" fmla="*/ 3284 w 22138"/>
                <a:gd name="connsiteY1" fmla="*/ 2006 h 12919"/>
                <a:gd name="connsiteX2" fmla="*/ 18855 w 22138"/>
                <a:gd name="connsiteY2" fmla="*/ 2006 h 12919"/>
                <a:gd name="connsiteX3" fmla="*/ 18855 w 22138"/>
                <a:gd name="connsiteY3" fmla="*/ 11002 h 12919"/>
                <a:gd name="connsiteX4" fmla="*/ 3284 w 22138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34"/>
                    <a:pt x="23233" y="8574"/>
                    <a:pt x="18855" y="11002"/>
                  </a:cubicBezTo>
                  <a:cubicBezTo>
                    <a:pt x="1447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9E4D8C55-67EA-4377-8A25-B8A8387FB66B}"/>
                </a:ext>
              </a:extLst>
            </p:cNvPr>
            <p:cNvSpPr/>
            <p:nvPr/>
          </p:nvSpPr>
          <p:spPr>
            <a:xfrm>
              <a:off x="5978151" y="409544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55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0FA77C6-83F0-4822-B2E3-EC250785BF5E}"/>
                </a:ext>
              </a:extLst>
            </p:cNvPr>
            <p:cNvSpPr/>
            <p:nvPr/>
          </p:nvSpPr>
          <p:spPr>
            <a:xfrm>
              <a:off x="5875751" y="4036828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2CB4674-E9C1-4354-B50D-A558F4157633}"/>
                </a:ext>
              </a:extLst>
            </p:cNvPr>
            <p:cNvSpPr/>
            <p:nvPr/>
          </p:nvSpPr>
          <p:spPr>
            <a:xfrm>
              <a:off x="5773111" y="3978458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9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FCB1341-FC08-4B38-A55B-AA74AB372669}"/>
                </a:ext>
              </a:extLst>
            </p:cNvPr>
            <p:cNvSpPr/>
            <p:nvPr/>
          </p:nvSpPr>
          <p:spPr>
            <a:xfrm>
              <a:off x="5670718" y="391984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7 w 22131"/>
                <a:gd name="connsiteY2" fmla="*/ 2006 h 12829"/>
                <a:gd name="connsiteX3" fmla="*/ 18847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69" y="13438"/>
                    <a:pt x="7655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713918F-8CE0-4E8E-BB28-0851D320E0AA}"/>
                </a:ext>
              </a:extLst>
            </p:cNvPr>
            <p:cNvSpPr/>
            <p:nvPr/>
          </p:nvSpPr>
          <p:spPr>
            <a:xfrm>
              <a:off x="5568078" y="3861226"/>
              <a:ext cx="22257" cy="13008"/>
            </a:xfrm>
            <a:custGeom>
              <a:avLst/>
              <a:gdLst>
                <a:gd name="connsiteX0" fmla="*/ 3284 w 22257"/>
                <a:gd name="connsiteY0" fmla="*/ 11002 h 13008"/>
                <a:gd name="connsiteX1" fmla="*/ 3284 w 22257"/>
                <a:gd name="connsiteY1" fmla="*/ 2006 h 13008"/>
                <a:gd name="connsiteX2" fmla="*/ 18847 w 22257"/>
                <a:gd name="connsiteY2" fmla="*/ 2006 h 13008"/>
                <a:gd name="connsiteX3" fmla="*/ 19094 w 22257"/>
                <a:gd name="connsiteY3" fmla="*/ 11002 h 13008"/>
                <a:gd name="connsiteX4" fmla="*/ 3284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35"/>
                    <a:pt x="23473" y="8574"/>
                    <a:pt x="19094" y="11002"/>
                  </a:cubicBezTo>
                  <a:cubicBezTo>
                    <a:pt x="14716" y="13677"/>
                    <a:pt x="7901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1F214EF9-709A-4D39-B65E-6A149EF653A9}"/>
                </a:ext>
              </a:extLst>
            </p:cNvPr>
            <p:cNvSpPr/>
            <p:nvPr/>
          </p:nvSpPr>
          <p:spPr>
            <a:xfrm>
              <a:off x="5465685" y="3802849"/>
              <a:ext cx="22254" cy="12830"/>
            </a:xfrm>
            <a:custGeom>
              <a:avLst/>
              <a:gdLst>
                <a:gd name="connsiteX0" fmla="*/ 3284 w 22254"/>
                <a:gd name="connsiteY0" fmla="*/ 11010 h 12830"/>
                <a:gd name="connsiteX1" fmla="*/ 3284 w 22254"/>
                <a:gd name="connsiteY1" fmla="*/ 2006 h 12830"/>
                <a:gd name="connsiteX2" fmla="*/ 18848 w 22254"/>
                <a:gd name="connsiteY2" fmla="*/ 2006 h 12830"/>
                <a:gd name="connsiteX3" fmla="*/ 19094 w 22254"/>
                <a:gd name="connsiteY3" fmla="*/ 11010 h 12830"/>
                <a:gd name="connsiteX4" fmla="*/ 3284 w 2225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65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DBB4D245-0973-4A83-96E7-C428817F367B}"/>
                </a:ext>
              </a:extLst>
            </p:cNvPr>
            <p:cNvSpPr/>
            <p:nvPr/>
          </p:nvSpPr>
          <p:spPr>
            <a:xfrm>
              <a:off x="5363284" y="3744233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B7349246-7758-4D1C-A54A-2C8C4F838E7F}"/>
                </a:ext>
              </a:extLst>
            </p:cNvPr>
            <p:cNvSpPr/>
            <p:nvPr/>
          </p:nvSpPr>
          <p:spPr>
            <a:xfrm>
              <a:off x="5260644" y="3685864"/>
              <a:ext cx="22260" cy="12829"/>
            </a:xfrm>
            <a:custGeom>
              <a:avLst/>
              <a:gdLst>
                <a:gd name="connsiteX0" fmla="*/ 3284 w 22260"/>
                <a:gd name="connsiteY0" fmla="*/ 11002 h 12829"/>
                <a:gd name="connsiteX1" fmla="*/ 3284 w 22260"/>
                <a:gd name="connsiteY1" fmla="*/ 2006 h 12829"/>
                <a:gd name="connsiteX2" fmla="*/ 18855 w 22260"/>
                <a:gd name="connsiteY2" fmla="*/ 2006 h 12829"/>
                <a:gd name="connsiteX3" fmla="*/ 19094 w 22260"/>
                <a:gd name="connsiteY3" fmla="*/ 11002 h 12829"/>
                <a:gd name="connsiteX4" fmla="*/ 3284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5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38155693-759C-4E41-A7A0-F072ADEC059E}"/>
                </a:ext>
              </a:extLst>
            </p:cNvPr>
            <p:cNvSpPr/>
            <p:nvPr/>
          </p:nvSpPr>
          <p:spPr>
            <a:xfrm>
              <a:off x="5158251" y="3627336"/>
              <a:ext cx="22254" cy="12740"/>
            </a:xfrm>
            <a:custGeom>
              <a:avLst/>
              <a:gdLst>
                <a:gd name="connsiteX0" fmla="*/ 3284 w 22254"/>
                <a:gd name="connsiteY0" fmla="*/ 10914 h 12740"/>
                <a:gd name="connsiteX1" fmla="*/ 3284 w 22254"/>
                <a:gd name="connsiteY1" fmla="*/ 1918 h 12740"/>
                <a:gd name="connsiteX2" fmla="*/ 18848 w 22254"/>
                <a:gd name="connsiteY2" fmla="*/ 1918 h 12740"/>
                <a:gd name="connsiteX3" fmla="*/ 19094 w 22254"/>
                <a:gd name="connsiteY3" fmla="*/ 10914 h 12740"/>
                <a:gd name="connsiteX4" fmla="*/ 3284 w 22254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8" y="1918"/>
                  </a:cubicBezTo>
                  <a:cubicBezTo>
                    <a:pt x="23226" y="4346"/>
                    <a:pt x="23465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4F7A226-A70C-4EEB-A933-52353D857584}"/>
                </a:ext>
              </a:extLst>
            </p:cNvPr>
            <p:cNvSpPr/>
            <p:nvPr/>
          </p:nvSpPr>
          <p:spPr>
            <a:xfrm>
              <a:off x="5055611" y="3568720"/>
              <a:ext cx="22131" cy="12919"/>
            </a:xfrm>
            <a:custGeom>
              <a:avLst/>
              <a:gdLst>
                <a:gd name="connsiteX0" fmla="*/ 3284 w 22131"/>
                <a:gd name="connsiteY0" fmla="*/ 10914 h 12919"/>
                <a:gd name="connsiteX1" fmla="*/ 3284 w 22131"/>
                <a:gd name="connsiteY1" fmla="*/ 1918 h 12919"/>
                <a:gd name="connsiteX2" fmla="*/ 18847 w 22131"/>
                <a:gd name="connsiteY2" fmla="*/ 1918 h 12919"/>
                <a:gd name="connsiteX3" fmla="*/ 18847 w 22131"/>
                <a:gd name="connsiteY3" fmla="*/ 10914 h 12919"/>
                <a:gd name="connsiteX4" fmla="*/ 3284 w 22131"/>
                <a:gd name="connsiteY4" fmla="*/ 10914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46"/>
                    <a:pt x="23226" y="8485"/>
                    <a:pt x="18847" y="10914"/>
                  </a:cubicBezTo>
                  <a:cubicBezTo>
                    <a:pt x="14716" y="13588"/>
                    <a:pt x="7901" y="13588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7AD61F6-B242-4814-A301-12258BDA32B1}"/>
                </a:ext>
              </a:extLst>
            </p:cNvPr>
            <p:cNvSpPr/>
            <p:nvPr/>
          </p:nvSpPr>
          <p:spPr>
            <a:xfrm>
              <a:off x="4953218" y="3510254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15F5DC9-BEDD-4F20-B115-34F5AF392D31}"/>
                </a:ext>
              </a:extLst>
            </p:cNvPr>
            <p:cNvSpPr/>
            <p:nvPr/>
          </p:nvSpPr>
          <p:spPr>
            <a:xfrm>
              <a:off x="6489400" y="427007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9431F5C-CE3E-4943-A43D-99F1376EEC56}"/>
                </a:ext>
              </a:extLst>
            </p:cNvPr>
            <p:cNvSpPr/>
            <p:nvPr/>
          </p:nvSpPr>
          <p:spPr>
            <a:xfrm>
              <a:off x="6386999" y="4211458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F8530E8-EB7C-4961-873D-82A02D860A07}"/>
                </a:ext>
              </a:extLst>
            </p:cNvPr>
            <p:cNvSpPr/>
            <p:nvPr/>
          </p:nvSpPr>
          <p:spPr>
            <a:xfrm>
              <a:off x="6284365" y="4152842"/>
              <a:ext cx="22255" cy="12924"/>
            </a:xfrm>
            <a:custGeom>
              <a:avLst/>
              <a:gdLst>
                <a:gd name="connsiteX0" fmla="*/ 3278 w 22255"/>
                <a:gd name="connsiteY0" fmla="*/ 11010 h 12924"/>
                <a:gd name="connsiteX1" fmla="*/ 3278 w 22255"/>
                <a:gd name="connsiteY1" fmla="*/ 2006 h 12924"/>
                <a:gd name="connsiteX2" fmla="*/ 18849 w 22255"/>
                <a:gd name="connsiteY2" fmla="*/ 2006 h 12924"/>
                <a:gd name="connsiteX3" fmla="*/ 19089 w 22255"/>
                <a:gd name="connsiteY3" fmla="*/ 11010 h 12924"/>
                <a:gd name="connsiteX4" fmla="*/ 3278 w 22255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924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9089" y="11010"/>
                  </a:cubicBezTo>
                  <a:cubicBezTo>
                    <a:pt x="14710" y="13438"/>
                    <a:pt x="7657" y="13685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41E930C-FAAC-40CC-B43A-1F92E818AE8C}"/>
                </a:ext>
              </a:extLst>
            </p:cNvPr>
            <p:cNvSpPr/>
            <p:nvPr/>
          </p:nvSpPr>
          <p:spPr>
            <a:xfrm>
              <a:off x="6181966" y="4094473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F6F1531-5038-4FED-B932-9D79B1D70744}"/>
                </a:ext>
              </a:extLst>
            </p:cNvPr>
            <p:cNvSpPr/>
            <p:nvPr/>
          </p:nvSpPr>
          <p:spPr>
            <a:xfrm>
              <a:off x="6079327" y="4035857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D1642B4-CDB3-4C4E-9DFD-4EAE85152B0D}"/>
                </a:ext>
              </a:extLst>
            </p:cNvPr>
            <p:cNvSpPr/>
            <p:nvPr/>
          </p:nvSpPr>
          <p:spPr>
            <a:xfrm>
              <a:off x="5976933" y="3977480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9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6D7DB6D-2F4F-432C-8A45-559BD071DAF5}"/>
                </a:ext>
              </a:extLst>
            </p:cNvPr>
            <p:cNvSpPr/>
            <p:nvPr/>
          </p:nvSpPr>
          <p:spPr>
            <a:xfrm>
              <a:off x="5874533" y="3918863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7A4258B-E8F2-46A8-9428-3D91F26CCB2A}"/>
                </a:ext>
              </a:extLst>
            </p:cNvPr>
            <p:cNvSpPr/>
            <p:nvPr/>
          </p:nvSpPr>
          <p:spPr>
            <a:xfrm>
              <a:off x="5771900" y="3860247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08" y="13438"/>
                    <a:pt x="7655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E79F78D-8F52-4D52-9012-B70456B35A4A}"/>
                </a:ext>
              </a:extLst>
            </p:cNvPr>
            <p:cNvSpPr/>
            <p:nvPr/>
          </p:nvSpPr>
          <p:spPr>
            <a:xfrm>
              <a:off x="5669500" y="3801878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A469543-938A-4778-BB85-EBA3D72B5511}"/>
                </a:ext>
              </a:extLst>
            </p:cNvPr>
            <p:cNvSpPr/>
            <p:nvPr/>
          </p:nvSpPr>
          <p:spPr>
            <a:xfrm>
              <a:off x="5566860" y="3743262"/>
              <a:ext cx="22257" cy="12919"/>
            </a:xfrm>
            <a:custGeom>
              <a:avLst/>
              <a:gdLst>
                <a:gd name="connsiteX0" fmla="*/ 3284 w 22257"/>
                <a:gd name="connsiteY0" fmla="*/ 11002 h 12919"/>
                <a:gd name="connsiteX1" fmla="*/ 3284 w 22257"/>
                <a:gd name="connsiteY1" fmla="*/ 2006 h 12919"/>
                <a:gd name="connsiteX2" fmla="*/ 18848 w 22257"/>
                <a:gd name="connsiteY2" fmla="*/ 2006 h 12919"/>
                <a:gd name="connsiteX3" fmla="*/ 19094 w 22257"/>
                <a:gd name="connsiteY3" fmla="*/ 11002 h 12919"/>
                <a:gd name="connsiteX4" fmla="*/ 3284 w 22257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909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8C632EB-7666-4F60-AD2C-A6D0B9C09FF8}"/>
                </a:ext>
              </a:extLst>
            </p:cNvPr>
            <p:cNvSpPr/>
            <p:nvPr/>
          </p:nvSpPr>
          <p:spPr>
            <a:xfrm>
              <a:off x="5464467" y="3684885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7 w 22131"/>
                <a:gd name="connsiteY2" fmla="*/ 2006 h 12830"/>
                <a:gd name="connsiteX3" fmla="*/ 18847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469" y="13438"/>
                    <a:pt x="7655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1F7EC28-8F94-4D21-B401-565991D55981}"/>
                </a:ext>
              </a:extLst>
            </p:cNvPr>
            <p:cNvSpPr/>
            <p:nvPr/>
          </p:nvSpPr>
          <p:spPr>
            <a:xfrm>
              <a:off x="5361827" y="3626269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CB809E2-FF72-4082-AEF9-3AA2ABECC44A}"/>
                </a:ext>
              </a:extLst>
            </p:cNvPr>
            <p:cNvSpPr/>
            <p:nvPr/>
          </p:nvSpPr>
          <p:spPr>
            <a:xfrm>
              <a:off x="5259434" y="3567653"/>
              <a:ext cx="22254" cy="13015"/>
            </a:xfrm>
            <a:custGeom>
              <a:avLst/>
              <a:gdLst>
                <a:gd name="connsiteX0" fmla="*/ 3284 w 22254"/>
                <a:gd name="connsiteY0" fmla="*/ 11010 h 13015"/>
                <a:gd name="connsiteX1" fmla="*/ 3284 w 22254"/>
                <a:gd name="connsiteY1" fmla="*/ 2006 h 13015"/>
                <a:gd name="connsiteX2" fmla="*/ 18848 w 22254"/>
                <a:gd name="connsiteY2" fmla="*/ 2006 h 13015"/>
                <a:gd name="connsiteX3" fmla="*/ 19094 w 22254"/>
                <a:gd name="connsiteY3" fmla="*/ 11010 h 13015"/>
                <a:gd name="connsiteX4" fmla="*/ 3284 w 22254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65" y="8574"/>
                    <a:pt x="19094" y="11010"/>
                  </a:cubicBezTo>
                  <a:cubicBezTo>
                    <a:pt x="14716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2108CDE8-630B-458B-967F-48D7E6D91335}"/>
                </a:ext>
              </a:extLst>
            </p:cNvPr>
            <p:cNvSpPr/>
            <p:nvPr/>
          </p:nvSpPr>
          <p:spPr>
            <a:xfrm>
              <a:off x="5157033" y="3509372"/>
              <a:ext cx="22131" cy="12740"/>
            </a:xfrm>
            <a:custGeom>
              <a:avLst/>
              <a:gdLst>
                <a:gd name="connsiteX0" fmla="*/ 3284 w 22131"/>
                <a:gd name="connsiteY0" fmla="*/ 10914 h 12740"/>
                <a:gd name="connsiteX1" fmla="*/ 3284 w 22131"/>
                <a:gd name="connsiteY1" fmla="*/ 1918 h 12740"/>
                <a:gd name="connsiteX2" fmla="*/ 18847 w 22131"/>
                <a:gd name="connsiteY2" fmla="*/ 1918 h 12740"/>
                <a:gd name="connsiteX3" fmla="*/ 18847 w 22131"/>
                <a:gd name="connsiteY3" fmla="*/ 10914 h 12740"/>
                <a:gd name="connsiteX4" fmla="*/ 3284 w 22131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40">
                  <a:moveTo>
                    <a:pt x="3284" y="10914"/>
                  </a:moveTo>
                  <a:cubicBezTo>
                    <a:pt x="-1095" y="8485"/>
                    <a:pt x="-1095" y="4353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53"/>
                    <a:pt x="23226" y="8485"/>
                    <a:pt x="18847" y="10914"/>
                  </a:cubicBezTo>
                  <a:cubicBezTo>
                    <a:pt x="14469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D1B5506B-DE03-4952-8155-406873AE26C3}"/>
                </a:ext>
              </a:extLst>
            </p:cNvPr>
            <p:cNvSpPr/>
            <p:nvPr/>
          </p:nvSpPr>
          <p:spPr>
            <a:xfrm>
              <a:off x="5054393" y="3450757"/>
              <a:ext cx="22258" cy="12922"/>
            </a:xfrm>
            <a:custGeom>
              <a:avLst/>
              <a:gdLst>
                <a:gd name="connsiteX0" fmla="*/ 3284 w 22258"/>
                <a:gd name="connsiteY0" fmla="*/ 10916 h 12922"/>
                <a:gd name="connsiteX1" fmla="*/ 3284 w 22258"/>
                <a:gd name="connsiteY1" fmla="*/ 1916 h 12922"/>
                <a:gd name="connsiteX2" fmla="*/ 18855 w 22258"/>
                <a:gd name="connsiteY2" fmla="*/ 1916 h 12922"/>
                <a:gd name="connsiteX3" fmla="*/ 19094 w 22258"/>
                <a:gd name="connsiteY3" fmla="*/ 10916 h 12922"/>
                <a:gd name="connsiteX4" fmla="*/ 3284 w 22258"/>
                <a:gd name="connsiteY4" fmla="*/ 1091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922">
                  <a:moveTo>
                    <a:pt x="3284" y="10916"/>
                  </a:moveTo>
                  <a:cubicBezTo>
                    <a:pt x="-1095" y="8483"/>
                    <a:pt x="-1095" y="4349"/>
                    <a:pt x="3284" y="1916"/>
                  </a:cubicBezTo>
                  <a:cubicBezTo>
                    <a:pt x="7662" y="-516"/>
                    <a:pt x="14477" y="-759"/>
                    <a:pt x="18855" y="1916"/>
                  </a:cubicBezTo>
                  <a:cubicBezTo>
                    <a:pt x="23226" y="4349"/>
                    <a:pt x="23473" y="8483"/>
                    <a:pt x="19094" y="10916"/>
                  </a:cubicBezTo>
                  <a:cubicBezTo>
                    <a:pt x="14716" y="13591"/>
                    <a:pt x="7662" y="13591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486831AE-B92A-428C-9C83-55728E77410E}"/>
                </a:ext>
              </a:extLst>
            </p:cNvPr>
            <p:cNvSpPr/>
            <p:nvPr/>
          </p:nvSpPr>
          <p:spPr>
            <a:xfrm>
              <a:off x="6590453" y="4210487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838" y="13438"/>
                    <a:pt x="8031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90C0AB6-54BD-49D6-83F3-ED8E3932CB30}"/>
                </a:ext>
              </a:extLst>
            </p:cNvPr>
            <p:cNvSpPr/>
            <p:nvPr/>
          </p:nvSpPr>
          <p:spPr>
            <a:xfrm>
              <a:off x="6488056" y="4151871"/>
              <a:ext cx="22257" cy="12924"/>
            </a:xfrm>
            <a:custGeom>
              <a:avLst/>
              <a:gdLst>
                <a:gd name="connsiteX0" fmla="*/ 3410 w 22257"/>
                <a:gd name="connsiteY0" fmla="*/ 11010 h 12924"/>
                <a:gd name="connsiteX1" fmla="*/ 3163 w 22257"/>
                <a:gd name="connsiteY1" fmla="*/ 2006 h 12924"/>
                <a:gd name="connsiteX2" fmla="*/ 18973 w 22257"/>
                <a:gd name="connsiteY2" fmla="*/ 2006 h 12924"/>
                <a:gd name="connsiteX3" fmla="*/ 18973 w 22257"/>
                <a:gd name="connsiteY3" fmla="*/ 11010 h 12924"/>
                <a:gd name="connsiteX4" fmla="*/ 3410 w 22257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4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D3DDAB2-2E5D-4E69-8A82-E743E8BA137D}"/>
                </a:ext>
              </a:extLst>
            </p:cNvPr>
            <p:cNvSpPr/>
            <p:nvPr/>
          </p:nvSpPr>
          <p:spPr>
            <a:xfrm>
              <a:off x="6385542" y="4093501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1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56F6920-B613-43A1-8A2F-3D4A2C4FEC04}"/>
                </a:ext>
              </a:extLst>
            </p:cNvPr>
            <p:cNvSpPr/>
            <p:nvPr/>
          </p:nvSpPr>
          <p:spPr>
            <a:xfrm>
              <a:off x="6283020" y="4034885"/>
              <a:ext cx="22260" cy="12829"/>
            </a:xfrm>
            <a:custGeom>
              <a:avLst/>
              <a:gdLst>
                <a:gd name="connsiteX0" fmla="*/ 3406 w 22260"/>
                <a:gd name="connsiteY0" fmla="*/ 11002 h 12829"/>
                <a:gd name="connsiteX1" fmla="*/ 3167 w 22260"/>
                <a:gd name="connsiteY1" fmla="*/ 2006 h 12829"/>
                <a:gd name="connsiteX2" fmla="*/ 18977 w 22260"/>
                <a:gd name="connsiteY2" fmla="*/ 2006 h 12829"/>
                <a:gd name="connsiteX3" fmla="*/ 18977 w 22260"/>
                <a:gd name="connsiteY3" fmla="*/ 11002 h 12829"/>
                <a:gd name="connsiteX4" fmla="*/ 3406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681"/>
                    <a:pt x="23356" y="8574"/>
                    <a:pt x="18977" y="11002"/>
                  </a:cubicBezTo>
                  <a:cubicBezTo>
                    <a:pt x="14838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06FEA08-359D-42F5-92C9-9CB8F3AC630E}"/>
                </a:ext>
              </a:extLst>
            </p:cNvPr>
            <p:cNvSpPr/>
            <p:nvPr/>
          </p:nvSpPr>
          <p:spPr>
            <a:xfrm>
              <a:off x="6180626" y="3976269"/>
              <a:ext cx="22260" cy="13008"/>
            </a:xfrm>
            <a:custGeom>
              <a:avLst/>
              <a:gdLst>
                <a:gd name="connsiteX0" fmla="*/ 3406 w 22260"/>
                <a:gd name="connsiteY0" fmla="*/ 11002 h 13008"/>
                <a:gd name="connsiteX1" fmla="*/ 3167 w 22260"/>
                <a:gd name="connsiteY1" fmla="*/ 2006 h 13008"/>
                <a:gd name="connsiteX2" fmla="*/ 18977 w 22260"/>
                <a:gd name="connsiteY2" fmla="*/ 2006 h 13008"/>
                <a:gd name="connsiteX3" fmla="*/ 18977 w 22260"/>
                <a:gd name="connsiteY3" fmla="*/ 11002 h 13008"/>
                <a:gd name="connsiteX4" fmla="*/ 3406 w 2226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434"/>
                    <a:pt x="23355" y="8574"/>
                    <a:pt x="18977" y="11002"/>
                  </a:cubicBezTo>
                  <a:cubicBezTo>
                    <a:pt x="14598" y="13677"/>
                    <a:pt x="7784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37FCFB9-D65F-453A-BA07-1D2507A93243}"/>
                </a:ext>
              </a:extLst>
            </p:cNvPr>
            <p:cNvSpPr/>
            <p:nvPr/>
          </p:nvSpPr>
          <p:spPr>
            <a:xfrm>
              <a:off x="6078114" y="3917892"/>
              <a:ext cx="22133" cy="12830"/>
            </a:xfrm>
            <a:custGeom>
              <a:avLst/>
              <a:gdLst>
                <a:gd name="connsiteX0" fmla="*/ 3278 w 22133"/>
                <a:gd name="connsiteY0" fmla="*/ 11010 h 12830"/>
                <a:gd name="connsiteX1" fmla="*/ 3278 w 22133"/>
                <a:gd name="connsiteY1" fmla="*/ 2006 h 12830"/>
                <a:gd name="connsiteX2" fmla="*/ 18849 w 22133"/>
                <a:gd name="connsiteY2" fmla="*/ 2006 h 12830"/>
                <a:gd name="connsiteX3" fmla="*/ 18849 w 22133"/>
                <a:gd name="connsiteY3" fmla="*/ 11010 h 12830"/>
                <a:gd name="connsiteX4" fmla="*/ 3278 w 2213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228" y="8574"/>
                    <a:pt x="18849" y="11010"/>
                  </a:cubicBezTo>
                  <a:cubicBezTo>
                    <a:pt x="14710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CD537F7-F080-441D-8265-5B8183EBFC35}"/>
                </a:ext>
              </a:extLst>
            </p:cNvPr>
            <p:cNvSpPr/>
            <p:nvPr/>
          </p:nvSpPr>
          <p:spPr>
            <a:xfrm>
              <a:off x="5975590" y="3859276"/>
              <a:ext cx="22257" cy="13015"/>
            </a:xfrm>
            <a:custGeom>
              <a:avLst/>
              <a:gdLst>
                <a:gd name="connsiteX0" fmla="*/ 3410 w 22257"/>
                <a:gd name="connsiteY0" fmla="*/ 11010 h 13015"/>
                <a:gd name="connsiteX1" fmla="*/ 3163 w 22257"/>
                <a:gd name="connsiteY1" fmla="*/ 2006 h 13015"/>
                <a:gd name="connsiteX2" fmla="*/ 18973 w 22257"/>
                <a:gd name="connsiteY2" fmla="*/ 2006 h 13015"/>
                <a:gd name="connsiteX3" fmla="*/ 18973 w 22257"/>
                <a:gd name="connsiteY3" fmla="*/ 11010 h 13015"/>
                <a:gd name="connsiteX4" fmla="*/ 3410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685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0228C3AA-EDF5-4EB3-8EEE-67CBDE6F9CFC}"/>
                </a:ext>
              </a:extLst>
            </p:cNvPr>
            <p:cNvSpPr/>
            <p:nvPr/>
          </p:nvSpPr>
          <p:spPr>
            <a:xfrm>
              <a:off x="5873196" y="3800906"/>
              <a:ext cx="22257" cy="12829"/>
            </a:xfrm>
            <a:custGeom>
              <a:avLst/>
              <a:gdLst>
                <a:gd name="connsiteX0" fmla="*/ 3410 w 22257"/>
                <a:gd name="connsiteY0" fmla="*/ 11002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2 h 12829"/>
                <a:gd name="connsiteX4" fmla="*/ 3410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5DC5D13-703F-4B8A-A9F7-6F3AA226196A}"/>
                </a:ext>
              </a:extLst>
            </p:cNvPr>
            <p:cNvSpPr/>
            <p:nvPr/>
          </p:nvSpPr>
          <p:spPr>
            <a:xfrm>
              <a:off x="5770681" y="3742290"/>
              <a:ext cx="22133" cy="12829"/>
            </a:xfrm>
            <a:custGeom>
              <a:avLst/>
              <a:gdLst>
                <a:gd name="connsiteX0" fmla="*/ 3278 w 22133"/>
                <a:gd name="connsiteY0" fmla="*/ 11002 h 12829"/>
                <a:gd name="connsiteX1" fmla="*/ 3278 w 22133"/>
                <a:gd name="connsiteY1" fmla="*/ 2006 h 12829"/>
                <a:gd name="connsiteX2" fmla="*/ 18849 w 22133"/>
                <a:gd name="connsiteY2" fmla="*/ 2006 h 12829"/>
                <a:gd name="connsiteX3" fmla="*/ 18849 w 22133"/>
                <a:gd name="connsiteY3" fmla="*/ 11002 h 12829"/>
                <a:gd name="connsiteX4" fmla="*/ 3278 w 2213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29">
                  <a:moveTo>
                    <a:pt x="3278" y="11002"/>
                  </a:moveTo>
                  <a:cubicBezTo>
                    <a:pt x="-1093" y="8574"/>
                    <a:pt x="-1093" y="4435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5"/>
                    <a:pt x="23228" y="8574"/>
                    <a:pt x="18849" y="11002"/>
                  </a:cubicBezTo>
                  <a:cubicBezTo>
                    <a:pt x="14710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E8ECFA2-BAA4-449E-B371-8E0BA0DEBBDC}"/>
                </a:ext>
              </a:extLst>
            </p:cNvPr>
            <p:cNvSpPr/>
            <p:nvPr/>
          </p:nvSpPr>
          <p:spPr>
            <a:xfrm>
              <a:off x="5668282" y="3683674"/>
              <a:ext cx="22138" cy="13008"/>
            </a:xfrm>
            <a:custGeom>
              <a:avLst/>
              <a:gdLst>
                <a:gd name="connsiteX0" fmla="*/ 3284 w 22138"/>
                <a:gd name="connsiteY0" fmla="*/ 11002 h 13008"/>
                <a:gd name="connsiteX1" fmla="*/ 3284 w 22138"/>
                <a:gd name="connsiteY1" fmla="*/ 2006 h 13008"/>
                <a:gd name="connsiteX2" fmla="*/ 18855 w 22138"/>
                <a:gd name="connsiteY2" fmla="*/ 2006 h 13008"/>
                <a:gd name="connsiteX3" fmla="*/ 18855 w 22138"/>
                <a:gd name="connsiteY3" fmla="*/ 11002 h 13008"/>
                <a:gd name="connsiteX4" fmla="*/ 3284 w 2213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5"/>
                    <a:pt x="23233" y="8574"/>
                    <a:pt x="18855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2DC2DA3-4F9A-4781-BF6F-1E593A7BCD4D}"/>
                </a:ext>
              </a:extLst>
            </p:cNvPr>
            <p:cNvSpPr/>
            <p:nvPr/>
          </p:nvSpPr>
          <p:spPr>
            <a:xfrm>
              <a:off x="5565524" y="3625297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34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FBE389A-AFA6-4722-B871-D709146CBA81}"/>
                </a:ext>
              </a:extLst>
            </p:cNvPr>
            <p:cNvSpPr/>
            <p:nvPr/>
          </p:nvSpPr>
          <p:spPr>
            <a:xfrm>
              <a:off x="5463249" y="3566681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AD74B6-B0F9-4669-9A96-1660D2F1EC9C}"/>
                </a:ext>
              </a:extLst>
            </p:cNvPr>
            <p:cNvSpPr/>
            <p:nvPr/>
          </p:nvSpPr>
          <p:spPr>
            <a:xfrm>
              <a:off x="5360609" y="350831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9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CD82285-C089-438F-B2F9-27674F720D95}"/>
                </a:ext>
              </a:extLst>
            </p:cNvPr>
            <p:cNvSpPr/>
            <p:nvPr/>
          </p:nvSpPr>
          <p:spPr>
            <a:xfrm>
              <a:off x="5258090" y="3449694"/>
              <a:ext cx="22257" cy="12922"/>
            </a:xfrm>
            <a:custGeom>
              <a:avLst/>
              <a:gdLst>
                <a:gd name="connsiteX0" fmla="*/ 3410 w 22257"/>
                <a:gd name="connsiteY0" fmla="*/ 11006 h 12922"/>
                <a:gd name="connsiteX1" fmla="*/ 3163 w 22257"/>
                <a:gd name="connsiteY1" fmla="*/ 2007 h 12922"/>
                <a:gd name="connsiteX2" fmla="*/ 18974 w 22257"/>
                <a:gd name="connsiteY2" fmla="*/ 2007 h 12922"/>
                <a:gd name="connsiteX3" fmla="*/ 18974 w 22257"/>
                <a:gd name="connsiteY3" fmla="*/ 11006 h 12922"/>
                <a:gd name="connsiteX4" fmla="*/ 3410 w 2225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410" y="11006"/>
                  </a:moveTo>
                  <a:cubicBezTo>
                    <a:pt x="-969" y="8574"/>
                    <a:pt x="-1215" y="4439"/>
                    <a:pt x="3163" y="2007"/>
                  </a:cubicBezTo>
                  <a:cubicBezTo>
                    <a:pt x="7542" y="-669"/>
                    <a:pt x="14595" y="-669"/>
                    <a:pt x="18974" y="2007"/>
                  </a:cubicBezTo>
                  <a:cubicBezTo>
                    <a:pt x="23352" y="4439"/>
                    <a:pt x="23352" y="8574"/>
                    <a:pt x="18974" y="11006"/>
                  </a:cubicBezTo>
                  <a:cubicBezTo>
                    <a:pt x="14595" y="13438"/>
                    <a:pt x="7781" y="13681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1370208-D93F-40E2-9F7C-E715835993CB}"/>
                </a:ext>
              </a:extLst>
            </p:cNvPr>
            <p:cNvSpPr/>
            <p:nvPr/>
          </p:nvSpPr>
          <p:spPr>
            <a:xfrm>
              <a:off x="5155696" y="3391320"/>
              <a:ext cx="22258" cy="12829"/>
            </a:xfrm>
            <a:custGeom>
              <a:avLst/>
              <a:gdLst>
                <a:gd name="connsiteX0" fmla="*/ 3403 w 22258"/>
                <a:gd name="connsiteY0" fmla="*/ 11006 h 12829"/>
                <a:gd name="connsiteX1" fmla="*/ 3164 w 22258"/>
                <a:gd name="connsiteY1" fmla="*/ 2007 h 12829"/>
                <a:gd name="connsiteX2" fmla="*/ 18974 w 22258"/>
                <a:gd name="connsiteY2" fmla="*/ 2007 h 12829"/>
                <a:gd name="connsiteX3" fmla="*/ 18974 w 22258"/>
                <a:gd name="connsiteY3" fmla="*/ 11006 h 12829"/>
                <a:gd name="connsiteX4" fmla="*/ 3403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403" y="11006"/>
                  </a:moveTo>
                  <a:cubicBezTo>
                    <a:pt x="-968" y="8574"/>
                    <a:pt x="-1214" y="4439"/>
                    <a:pt x="3164" y="2007"/>
                  </a:cubicBezTo>
                  <a:cubicBezTo>
                    <a:pt x="7542" y="-669"/>
                    <a:pt x="14596" y="-669"/>
                    <a:pt x="18974" y="2007"/>
                  </a:cubicBezTo>
                  <a:cubicBezTo>
                    <a:pt x="23353" y="4439"/>
                    <a:pt x="23353" y="8574"/>
                    <a:pt x="18974" y="11006"/>
                  </a:cubicBezTo>
                  <a:cubicBezTo>
                    <a:pt x="14596" y="13438"/>
                    <a:pt x="7782" y="13438"/>
                    <a:pt x="3403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FC07ABC0-D3C8-41AF-B597-04ACC93EAC1B}"/>
                </a:ext>
              </a:extLst>
            </p:cNvPr>
            <p:cNvSpPr/>
            <p:nvPr/>
          </p:nvSpPr>
          <p:spPr>
            <a:xfrm>
              <a:off x="6691879" y="4150900"/>
              <a:ext cx="22257" cy="12922"/>
            </a:xfrm>
            <a:custGeom>
              <a:avLst/>
              <a:gdLst>
                <a:gd name="connsiteX0" fmla="*/ 3410 w 22257"/>
                <a:gd name="connsiteY0" fmla="*/ 11002 h 12922"/>
                <a:gd name="connsiteX1" fmla="*/ 3163 w 22257"/>
                <a:gd name="connsiteY1" fmla="*/ 2006 h 12922"/>
                <a:gd name="connsiteX2" fmla="*/ 18973 w 22257"/>
                <a:gd name="connsiteY2" fmla="*/ 2006 h 12922"/>
                <a:gd name="connsiteX3" fmla="*/ 18973 w 22257"/>
                <a:gd name="connsiteY3" fmla="*/ 11002 h 12922"/>
                <a:gd name="connsiteX4" fmla="*/ 3410 w 22257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410" y="11002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02"/>
                  </a:cubicBezTo>
                  <a:cubicBezTo>
                    <a:pt x="14595" y="13438"/>
                    <a:pt x="7788" y="13684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996C227-9459-4CB9-8C89-35CF0E6CEAE2}"/>
                </a:ext>
              </a:extLst>
            </p:cNvPr>
            <p:cNvSpPr/>
            <p:nvPr/>
          </p:nvSpPr>
          <p:spPr>
            <a:xfrm>
              <a:off x="6589235" y="4092524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599" y="-671"/>
                    <a:pt x="18977" y="2012"/>
                  </a:cubicBezTo>
                  <a:cubicBezTo>
                    <a:pt x="23356" y="4440"/>
                    <a:pt x="23356" y="8572"/>
                    <a:pt x="18977" y="11008"/>
                  </a:cubicBezTo>
                  <a:cubicBezTo>
                    <a:pt x="14599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7E101E07-6870-4541-BDE1-CC0C9A05890C}"/>
                </a:ext>
              </a:extLst>
            </p:cNvPr>
            <p:cNvSpPr/>
            <p:nvPr/>
          </p:nvSpPr>
          <p:spPr>
            <a:xfrm>
              <a:off x="6486964" y="4033906"/>
              <a:ext cx="22226" cy="12830"/>
            </a:xfrm>
            <a:custGeom>
              <a:avLst/>
              <a:gdLst>
                <a:gd name="connsiteX0" fmla="*/ 3284 w 22226"/>
                <a:gd name="connsiteY0" fmla="*/ 11010 h 12830"/>
                <a:gd name="connsiteX1" fmla="*/ 3284 w 22226"/>
                <a:gd name="connsiteY1" fmla="*/ 2006 h 12830"/>
                <a:gd name="connsiteX2" fmla="*/ 18855 w 22226"/>
                <a:gd name="connsiteY2" fmla="*/ 2006 h 12830"/>
                <a:gd name="connsiteX3" fmla="*/ 18855 w 22226"/>
                <a:gd name="connsiteY3" fmla="*/ 11010 h 12830"/>
                <a:gd name="connsiteX4" fmla="*/ 3284 w 22226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473" y="8574"/>
                    <a:pt x="18855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9B7C931-3676-464A-9390-295F4DA73392}"/>
                </a:ext>
              </a:extLst>
            </p:cNvPr>
            <p:cNvSpPr/>
            <p:nvPr/>
          </p:nvSpPr>
          <p:spPr>
            <a:xfrm>
              <a:off x="6384202" y="3975537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838" y="13438"/>
                    <a:pt x="8031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3ABE71D2-C203-48B9-AFBC-2A0C993BA2F6}"/>
                </a:ext>
              </a:extLst>
            </p:cNvPr>
            <p:cNvSpPr/>
            <p:nvPr/>
          </p:nvSpPr>
          <p:spPr>
            <a:xfrm>
              <a:off x="6281805" y="3916921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281566D-8855-462D-BD47-38B1B4E464C9}"/>
                </a:ext>
              </a:extLst>
            </p:cNvPr>
            <p:cNvSpPr/>
            <p:nvPr/>
          </p:nvSpPr>
          <p:spPr>
            <a:xfrm>
              <a:off x="6179291" y="3858305"/>
              <a:ext cx="22224" cy="13013"/>
            </a:xfrm>
            <a:custGeom>
              <a:avLst/>
              <a:gdLst>
                <a:gd name="connsiteX0" fmla="*/ 3284 w 22224"/>
                <a:gd name="connsiteY0" fmla="*/ 11002 h 13013"/>
                <a:gd name="connsiteX1" fmla="*/ 3284 w 22224"/>
                <a:gd name="connsiteY1" fmla="*/ 2006 h 13013"/>
                <a:gd name="connsiteX2" fmla="*/ 18848 w 22224"/>
                <a:gd name="connsiteY2" fmla="*/ 2006 h 13013"/>
                <a:gd name="connsiteX3" fmla="*/ 18848 w 22224"/>
                <a:gd name="connsiteY3" fmla="*/ 11002 h 13013"/>
                <a:gd name="connsiteX4" fmla="*/ 3284 w 22224"/>
                <a:gd name="connsiteY4" fmla="*/ 11002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3013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8848" y="11002"/>
                  </a:cubicBezTo>
                  <a:cubicBezTo>
                    <a:pt x="14716" y="13685"/>
                    <a:pt x="7901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2144C64D-1737-4FFA-A147-79FC277DCAFE}"/>
                </a:ext>
              </a:extLst>
            </p:cNvPr>
            <p:cNvSpPr/>
            <p:nvPr/>
          </p:nvSpPr>
          <p:spPr>
            <a:xfrm>
              <a:off x="6076769" y="3799930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352" y="-671"/>
                    <a:pt x="18977" y="2012"/>
                  </a:cubicBezTo>
                  <a:cubicBezTo>
                    <a:pt x="23355" y="4440"/>
                    <a:pt x="23355" y="8572"/>
                    <a:pt x="18977" y="11008"/>
                  </a:cubicBezTo>
                  <a:cubicBezTo>
                    <a:pt x="14598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5FC1D36-74AE-43A5-9B16-743B2F292D7C}"/>
                </a:ext>
              </a:extLst>
            </p:cNvPr>
            <p:cNvSpPr/>
            <p:nvPr/>
          </p:nvSpPr>
          <p:spPr>
            <a:xfrm>
              <a:off x="5974376" y="3741313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598" y="-671"/>
                    <a:pt x="18977" y="2012"/>
                  </a:cubicBezTo>
                  <a:cubicBezTo>
                    <a:pt x="23355" y="4440"/>
                    <a:pt x="23355" y="8572"/>
                    <a:pt x="18977" y="11008"/>
                  </a:cubicBezTo>
                  <a:cubicBezTo>
                    <a:pt x="14598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9C4C2A3-10AB-439B-865C-83377EA41541}"/>
                </a:ext>
              </a:extLst>
            </p:cNvPr>
            <p:cNvSpPr/>
            <p:nvPr/>
          </p:nvSpPr>
          <p:spPr>
            <a:xfrm>
              <a:off x="5871863" y="3682942"/>
              <a:ext cx="22223" cy="12829"/>
            </a:xfrm>
            <a:custGeom>
              <a:avLst/>
              <a:gdLst>
                <a:gd name="connsiteX0" fmla="*/ 3278 w 22223"/>
                <a:gd name="connsiteY0" fmla="*/ 11002 h 12829"/>
                <a:gd name="connsiteX1" fmla="*/ 3278 w 22223"/>
                <a:gd name="connsiteY1" fmla="*/ 2006 h 12829"/>
                <a:gd name="connsiteX2" fmla="*/ 18849 w 22223"/>
                <a:gd name="connsiteY2" fmla="*/ 2006 h 12829"/>
                <a:gd name="connsiteX3" fmla="*/ 18849 w 22223"/>
                <a:gd name="connsiteY3" fmla="*/ 11002 h 12829"/>
                <a:gd name="connsiteX4" fmla="*/ 3278 w 2222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29">
                  <a:moveTo>
                    <a:pt x="3278" y="11002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8849" y="11002"/>
                  </a:cubicBezTo>
                  <a:cubicBezTo>
                    <a:pt x="14710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93B60B4-9E97-4201-8E02-D99DD26BA81E}"/>
                </a:ext>
              </a:extLst>
            </p:cNvPr>
            <p:cNvSpPr/>
            <p:nvPr/>
          </p:nvSpPr>
          <p:spPr>
            <a:xfrm>
              <a:off x="5769465" y="3624326"/>
              <a:ext cx="22224" cy="12829"/>
            </a:xfrm>
            <a:custGeom>
              <a:avLst/>
              <a:gdLst>
                <a:gd name="connsiteX0" fmla="*/ 3284 w 22224"/>
                <a:gd name="connsiteY0" fmla="*/ 11002 h 12829"/>
                <a:gd name="connsiteX1" fmla="*/ 3284 w 22224"/>
                <a:gd name="connsiteY1" fmla="*/ 2006 h 12829"/>
                <a:gd name="connsiteX2" fmla="*/ 18848 w 22224"/>
                <a:gd name="connsiteY2" fmla="*/ 2006 h 12829"/>
                <a:gd name="connsiteX3" fmla="*/ 18848 w 22224"/>
                <a:gd name="connsiteY3" fmla="*/ 11002 h 12829"/>
                <a:gd name="connsiteX4" fmla="*/ 3284 w 2222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475EE48-3350-4038-BC7E-921E65A777E5}"/>
                </a:ext>
              </a:extLst>
            </p:cNvPr>
            <p:cNvSpPr/>
            <p:nvPr/>
          </p:nvSpPr>
          <p:spPr>
            <a:xfrm>
              <a:off x="5666703" y="3565710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42"/>
                    <a:pt x="23348" y="8574"/>
                    <a:pt x="18970" y="11002"/>
                  </a:cubicBezTo>
                  <a:cubicBezTo>
                    <a:pt x="14838" y="13677"/>
                    <a:pt x="8031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093F8F2-4490-48D3-A8CB-1987B52D0356}"/>
                </a:ext>
              </a:extLst>
            </p:cNvPr>
            <p:cNvSpPr/>
            <p:nvPr/>
          </p:nvSpPr>
          <p:spPr>
            <a:xfrm>
              <a:off x="5564430" y="3507333"/>
              <a:ext cx="22223" cy="12830"/>
            </a:xfrm>
            <a:custGeom>
              <a:avLst/>
              <a:gdLst>
                <a:gd name="connsiteX0" fmla="*/ 3278 w 22223"/>
                <a:gd name="connsiteY0" fmla="*/ 11010 h 12830"/>
                <a:gd name="connsiteX1" fmla="*/ 3278 w 22223"/>
                <a:gd name="connsiteY1" fmla="*/ 2006 h 12830"/>
                <a:gd name="connsiteX2" fmla="*/ 18849 w 22223"/>
                <a:gd name="connsiteY2" fmla="*/ 2006 h 12830"/>
                <a:gd name="connsiteX3" fmla="*/ 18849 w 22223"/>
                <a:gd name="connsiteY3" fmla="*/ 11010 h 12830"/>
                <a:gd name="connsiteX4" fmla="*/ 3278 w 2222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8849" y="11010"/>
                  </a:cubicBezTo>
                  <a:cubicBezTo>
                    <a:pt x="14471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B338912-813E-42B7-A2EE-BC701D6A88A8}"/>
                </a:ext>
              </a:extLst>
            </p:cNvPr>
            <p:cNvSpPr/>
            <p:nvPr/>
          </p:nvSpPr>
          <p:spPr>
            <a:xfrm>
              <a:off x="5461792" y="3448720"/>
              <a:ext cx="22221" cy="13012"/>
            </a:xfrm>
            <a:custGeom>
              <a:avLst/>
              <a:gdLst>
                <a:gd name="connsiteX0" fmla="*/ 3284 w 22221"/>
                <a:gd name="connsiteY0" fmla="*/ 11006 h 13012"/>
                <a:gd name="connsiteX1" fmla="*/ 3284 w 22221"/>
                <a:gd name="connsiteY1" fmla="*/ 2007 h 13012"/>
                <a:gd name="connsiteX2" fmla="*/ 18848 w 22221"/>
                <a:gd name="connsiteY2" fmla="*/ 2007 h 13012"/>
                <a:gd name="connsiteX3" fmla="*/ 18848 w 22221"/>
                <a:gd name="connsiteY3" fmla="*/ 11006 h 13012"/>
                <a:gd name="connsiteX4" fmla="*/ 3284 w 2222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1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8848" y="11006"/>
                  </a:cubicBezTo>
                  <a:cubicBezTo>
                    <a:pt x="14716" y="13681"/>
                    <a:pt x="7901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EB6CD30-1AA1-4C9F-95D4-6E2DC384E6AB}"/>
                </a:ext>
              </a:extLst>
            </p:cNvPr>
            <p:cNvSpPr/>
            <p:nvPr/>
          </p:nvSpPr>
          <p:spPr>
            <a:xfrm>
              <a:off x="5359269" y="3390347"/>
              <a:ext cx="22253" cy="12830"/>
            </a:xfrm>
            <a:custGeom>
              <a:avLst/>
              <a:gdLst>
                <a:gd name="connsiteX0" fmla="*/ 3406 w 22253"/>
                <a:gd name="connsiteY0" fmla="*/ 11006 h 12830"/>
                <a:gd name="connsiteX1" fmla="*/ 3167 w 22253"/>
                <a:gd name="connsiteY1" fmla="*/ 2007 h 12830"/>
                <a:gd name="connsiteX2" fmla="*/ 18970 w 22253"/>
                <a:gd name="connsiteY2" fmla="*/ 2007 h 12830"/>
                <a:gd name="connsiteX3" fmla="*/ 18970 w 22253"/>
                <a:gd name="connsiteY3" fmla="*/ 11006 h 12830"/>
                <a:gd name="connsiteX4" fmla="*/ 3406 w 2225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406" y="11006"/>
                  </a:moveTo>
                  <a:cubicBezTo>
                    <a:pt x="-973" y="8574"/>
                    <a:pt x="-1212" y="4439"/>
                    <a:pt x="3167" y="2007"/>
                  </a:cubicBezTo>
                  <a:cubicBezTo>
                    <a:pt x="7538" y="-669"/>
                    <a:pt x="14591" y="-669"/>
                    <a:pt x="18970" y="2007"/>
                  </a:cubicBezTo>
                  <a:cubicBezTo>
                    <a:pt x="23348" y="4439"/>
                    <a:pt x="23348" y="8574"/>
                    <a:pt x="18970" y="11006"/>
                  </a:cubicBezTo>
                  <a:cubicBezTo>
                    <a:pt x="14838" y="13439"/>
                    <a:pt x="7784" y="13439"/>
                    <a:pt x="3406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1D170674-F956-4125-B10D-715DD060AA85}"/>
                </a:ext>
              </a:extLst>
            </p:cNvPr>
            <p:cNvSpPr/>
            <p:nvPr/>
          </p:nvSpPr>
          <p:spPr>
            <a:xfrm>
              <a:off x="5256872" y="3331731"/>
              <a:ext cx="22350" cy="12829"/>
            </a:xfrm>
            <a:custGeom>
              <a:avLst/>
              <a:gdLst>
                <a:gd name="connsiteX0" fmla="*/ 3410 w 22350"/>
                <a:gd name="connsiteY0" fmla="*/ 11006 h 12829"/>
                <a:gd name="connsiteX1" fmla="*/ 3163 w 22350"/>
                <a:gd name="connsiteY1" fmla="*/ 2006 h 12829"/>
                <a:gd name="connsiteX2" fmla="*/ 18973 w 22350"/>
                <a:gd name="connsiteY2" fmla="*/ 2006 h 12829"/>
                <a:gd name="connsiteX3" fmla="*/ 18973 w 22350"/>
                <a:gd name="connsiteY3" fmla="*/ 11006 h 12829"/>
                <a:gd name="connsiteX4" fmla="*/ 3410 w 2235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50" h="12829">
                  <a:moveTo>
                    <a:pt x="3410" y="11006"/>
                  </a:moveTo>
                  <a:cubicBezTo>
                    <a:pt x="-969" y="8573"/>
                    <a:pt x="-1215" y="4439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9"/>
                    <a:pt x="23598" y="8573"/>
                    <a:pt x="18973" y="11006"/>
                  </a:cubicBezTo>
                  <a:cubicBezTo>
                    <a:pt x="14595" y="13438"/>
                    <a:pt x="7788" y="13438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3AAB9220-EB88-48F7-9A75-08259C19F1DC}"/>
                </a:ext>
              </a:extLst>
            </p:cNvPr>
            <p:cNvSpPr/>
            <p:nvPr/>
          </p:nvSpPr>
          <p:spPr>
            <a:xfrm>
              <a:off x="6793180" y="4091642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7 w 22131"/>
                <a:gd name="connsiteY2" fmla="*/ 1915 h 12739"/>
                <a:gd name="connsiteX3" fmla="*/ 18847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7" y="1915"/>
                  </a:cubicBezTo>
                  <a:cubicBezTo>
                    <a:pt x="23226" y="4351"/>
                    <a:pt x="23226" y="8482"/>
                    <a:pt x="18847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58F83F3-41BE-480E-BB13-3091F5E2A74B}"/>
                </a:ext>
              </a:extLst>
            </p:cNvPr>
            <p:cNvSpPr/>
            <p:nvPr/>
          </p:nvSpPr>
          <p:spPr>
            <a:xfrm>
              <a:off x="6690540" y="4032935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BCF05AB-571D-474D-8C7A-3EA81AAE89ED}"/>
                </a:ext>
              </a:extLst>
            </p:cNvPr>
            <p:cNvSpPr/>
            <p:nvPr/>
          </p:nvSpPr>
          <p:spPr>
            <a:xfrm>
              <a:off x="6588147" y="3974410"/>
              <a:ext cx="22257" cy="12833"/>
            </a:xfrm>
            <a:custGeom>
              <a:avLst/>
              <a:gdLst>
                <a:gd name="connsiteX0" fmla="*/ 3284 w 22257"/>
                <a:gd name="connsiteY0" fmla="*/ 10918 h 12833"/>
                <a:gd name="connsiteX1" fmla="*/ 3284 w 22257"/>
                <a:gd name="connsiteY1" fmla="*/ 1915 h 12833"/>
                <a:gd name="connsiteX2" fmla="*/ 18848 w 22257"/>
                <a:gd name="connsiteY2" fmla="*/ 1915 h 12833"/>
                <a:gd name="connsiteX3" fmla="*/ 19094 w 22257"/>
                <a:gd name="connsiteY3" fmla="*/ 10918 h 12833"/>
                <a:gd name="connsiteX4" fmla="*/ 3284 w 22257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3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473" y="8482"/>
                    <a:pt x="19094" y="10918"/>
                  </a:cubicBezTo>
                  <a:cubicBezTo>
                    <a:pt x="14716" y="13347"/>
                    <a:pt x="7662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6BDABB1-6448-4223-9763-0EEC6567FB76}"/>
                </a:ext>
              </a:extLst>
            </p:cNvPr>
            <p:cNvSpPr/>
            <p:nvPr/>
          </p:nvSpPr>
          <p:spPr>
            <a:xfrm>
              <a:off x="6485754" y="391594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A7FEE3E3-7076-4082-BC96-5FB3BADCBFEB}"/>
                </a:ext>
              </a:extLst>
            </p:cNvPr>
            <p:cNvSpPr/>
            <p:nvPr/>
          </p:nvSpPr>
          <p:spPr>
            <a:xfrm>
              <a:off x="6383106" y="3857333"/>
              <a:ext cx="22138" cy="12919"/>
            </a:xfrm>
            <a:custGeom>
              <a:avLst/>
              <a:gdLst>
                <a:gd name="connsiteX0" fmla="*/ 3284 w 22138"/>
                <a:gd name="connsiteY0" fmla="*/ 11002 h 12919"/>
                <a:gd name="connsiteX1" fmla="*/ 3284 w 22138"/>
                <a:gd name="connsiteY1" fmla="*/ 2006 h 12919"/>
                <a:gd name="connsiteX2" fmla="*/ 18855 w 22138"/>
                <a:gd name="connsiteY2" fmla="*/ 2006 h 12919"/>
                <a:gd name="connsiteX3" fmla="*/ 18855 w 22138"/>
                <a:gd name="connsiteY3" fmla="*/ 11002 h 12919"/>
                <a:gd name="connsiteX4" fmla="*/ 3284 w 22138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4"/>
                    <a:pt x="23234" y="8574"/>
                    <a:pt x="18855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648BF8F1-D252-4D48-901D-759A7E2F4A92}"/>
                </a:ext>
              </a:extLst>
            </p:cNvPr>
            <p:cNvSpPr/>
            <p:nvPr/>
          </p:nvSpPr>
          <p:spPr>
            <a:xfrm>
              <a:off x="6280713" y="3798956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E08D264-2057-4762-ACE0-D36C6D852F6F}"/>
                </a:ext>
              </a:extLst>
            </p:cNvPr>
            <p:cNvSpPr/>
            <p:nvPr/>
          </p:nvSpPr>
          <p:spPr>
            <a:xfrm>
              <a:off x="6178074" y="3740340"/>
              <a:ext cx="22138" cy="12924"/>
            </a:xfrm>
            <a:custGeom>
              <a:avLst/>
              <a:gdLst>
                <a:gd name="connsiteX0" fmla="*/ 3284 w 22138"/>
                <a:gd name="connsiteY0" fmla="*/ 11010 h 12924"/>
                <a:gd name="connsiteX1" fmla="*/ 3284 w 22138"/>
                <a:gd name="connsiteY1" fmla="*/ 2006 h 12924"/>
                <a:gd name="connsiteX2" fmla="*/ 18855 w 22138"/>
                <a:gd name="connsiteY2" fmla="*/ 2006 h 12924"/>
                <a:gd name="connsiteX3" fmla="*/ 18855 w 22138"/>
                <a:gd name="connsiteY3" fmla="*/ 11010 h 12924"/>
                <a:gd name="connsiteX4" fmla="*/ 3284 w 22138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EF2E89B-2181-4583-8367-6D9655326430}"/>
                </a:ext>
              </a:extLst>
            </p:cNvPr>
            <p:cNvSpPr/>
            <p:nvPr/>
          </p:nvSpPr>
          <p:spPr>
            <a:xfrm>
              <a:off x="6075680" y="3681971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B35BCE3-79EC-47A9-817F-0CAA353C52DF}"/>
                </a:ext>
              </a:extLst>
            </p:cNvPr>
            <p:cNvSpPr/>
            <p:nvPr/>
          </p:nvSpPr>
          <p:spPr>
            <a:xfrm>
              <a:off x="5973041" y="3623355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901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CBB8D4A-BFDF-440C-880F-D207B085FF9F}"/>
                </a:ext>
              </a:extLst>
            </p:cNvPr>
            <p:cNvSpPr/>
            <p:nvPr/>
          </p:nvSpPr>
          <p:spPr>
            <a:xfrm>
              <a:off x="5870640" y="3564739"/>
              <a:ext cx="22260" cy="13008"/>
            </a:xfrm>
            <a:custGeom>
              <a:avLst/>
              <a:gdLst>
                <a:gd name="connsiteX0" fmla="*/ 3284 w 22260"/>
                <a:gd name="connsiteY0" fmla="*/ 11002 h 13008"/>
                <a:gd name="connsiteX1" fmla="*/ 3284 w 22260"/>
                <a:gd name="connsiteY1" fmla="*/ 2006 h 13008"/>
                <a:gd name="connsiteX2" fmla="*/ 18855 w 22260"/>
                <a:gd name="connsiteY2" fmla="*/ 2006 h 13008"/>
                <a:gd name="connsiteX3" fmla="*/ 19094 w 22260"/>
                <a:gd name="connsiteY3" fmla="*/ 11002 h 13008"/>
                <a:gd name="connsiteX4" fmla="*/ 3284 w 2226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4"/>
                    <a:pt x="23473" y="8574"/>
                    <a:pt x="19094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E63F82A-4693-4C4C-BA1C-7DB5F8E8CE17}"/>
                </a:ext>
              </a:extLst>
            </p:cNvPr>
            <p:cNvSpPr/>
            <p:nvPr/>
          </p:nvSpPr>
          <p:spPr>
            <a:xfrm>
              <a:off x="5768247" y="3506362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C9E7E718-511C-45A0-9E41-8A23D5AE0A8D}"/>
                </a:ext>
              </a:extLst>
            </p:cNvPr>
            <p:cNvSpPr/>
            <p:nvPr/>
          </p:nvSpPr>
          <p:spPr>
            <a:xfrm>
              <a:off x="5665613" y="3447747"/>
              <a:ext cx="22255" cy="12922"/>
            </a:xfrm>
            <a:custGeom>
              <a:avLst/>
              <a:gdLst>
                <a:gd name="connsiteX0" fmla="*/ 3278 w 22255"/>
                <a:gd name="connsiteY0" fmla="*/ 11006 h 12922"/>
                <a:gd name="connsiteX1" fmla="*/ 3278 w 22255"/>
                <a:gd name="connsiteY1" fmla="*/ 2007 h 12922"/>
                <a:gd name="connsiteX2" fmla="*/ 18849 w 22255"/>
                <a:gd name="connsiteY2" fmla="*/ 2007 h 12922"/>
                <a:gd name="connsiteX3" fmla="*/ 19089 w 22255"/>
                <a:gd name="connsiteY3" fmla="*/ 11006 h 12922"/>
                <a:gd name="connsiteX4" fmla="*/ 3278 w 22255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922">
                  <a:moveTo>
                    <a:pt x="3278" y="11006"/>
                  </a:moveTo>
                  <a:cubicBezTo>
                    <a:pt x="-1093" y="8574"/>
                    <a:pt x="-1093" y="4439"/>
                    <a:pt x="3278" y="2007"/>
                  </a:cubicBezTo>
                  <a:cubicBezTo>
                    <a:pt x="7657" y="-669"/>
                    <a:pt x="14471" y="-669"/>
                    <a:pt x="18849" y="2007"/>
                  </a:cubicBezTo>
                  <a:cubicBezTo>
                    <a:pt x="23228" y="4439"/>
                    <a:pt x="23467" y="8574"/>
                    <a:pt x="19089" y="11006"/>
                  </a:cubicBezTo>
                  <a:cubicBezTo>
                    <a:pt x="14710" y="13438"/>
                    <a:pt x="7657" y="13681"/>
                    <a:pt x="3278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308C02A-EF6B-4A04-BE50-398FF12F9472}"/>
                </a:ext>
              </a:extLst>
            </p:cNvPr>
            <p:cNvSpPr/>
            <p:nvPr/>
          </p:nvSpPr>
          <p:spPr>
            <a:xfrm>
              <a:off x="5563214" y="3389374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7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9E689E8-A56C-484D-B080-E906CE5C9087}"/>
                </a:ext>
              </a:extLst>
            </p:cNvPr>
            <p:cNvSpPr/>
            <p:nvPr/>
          </p:nvSpPr>
          <p:spPr>
            <a:xfrm>
              <a:off x="5460574" y="3330758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7 w 22131"/>
                <a:gd name="connsiteY2" fmla="*/ 2007 h 12829"/>
                <a:gd name="connsiteX3" fmla="*/ 18847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226" y="8574"/>
                    <a:pt x="18847" y="11006"/>
                  </a:cubicBezTo>
                  <a:cubicBezTo>
                    <a:pt x="14716" y="13438"/>
                    <a:pt x="7909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A0C22DC-1035-47F0-BC00-D57517915AE0}"/>
                </a:ext>
              </a:extLst>
            </p:cNvPr>
            <p:cNvSpPr/>
            <p:nvPr/>
          </p:nvSpPr>
          <p:spPr>
            <a:xfrm>
              <a:off x="5358179" y="3272142"/>
              <a:ext cx="22255" cy="13011"/>
            </a:xfrm>
            <a:custGeom>
              <a:avLst/>
              <a:gdLst>
                <a:gd name="connsiteX0" fmla="*/ 3278 w 22255"/>
                <a:gd name="connsiteY0" fmla="*/ 11005 h 13011"/>
                <a:gd name="connsiteX1" fmla="*/ 3278 w 22255"/>
                <a:gd name="connsiteY1" fmla="*/ 2006 h 13011"/>
                <a:gd name="connsiteX2" fmla="*/ 18849 w 22255"/>
                <a:gd name="connsiteY2" fmla="*/ 2006 h 13011"/>
                <a:gd name="connsiteX3" fmla="*/ 19089 w 22255"/>
                <a:gd name="connsiteY3" fmla="*/ 11005 h 13011"/>
                <a:gd name="connsiteX4" fmla="*/ 3278 w 22255"/>
                <a:gd name="connsiteY4" fmla="*/ 11005 h 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3011">
                  <a:moveTo>
                    <a:pt x="3278" y="11005"/>
                  </a:moveTo>
                  <a:cubicBezTo>
                    <a:pt x="-1093" y="8573"/>
                    <a:pt x="-1093" y="4438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8"/>
                    <a:pt x="23467" y="8573"/>
                    <a:pt x="19089" y="11005"/>
                  </a:cubicBezTo>
                  <a:cubicBezTo>
                    <a:pt x="14710" y="13681"/>
                    <a:pt x="7657" y="13681"/>
                    <a:pt x="3278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47B00E7E-6E84-48B6-A1C5-4A75742BBD17}"/>
                </a:ext>
              </a:extLst>
            </p:cNvPr>
            <p:cNvSpPr/>
            <p:nvPr/>
          </p:nvSpPr>
          <p:spPr>
            <a:xfrm>
              <a:off x="6894363" y="403196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51A0CF02-61C6-40F5-B85F-3B395DF542E6}"/>
                </a:ext>
              </a:extLst>
            </p:cNvPr>
            <p:cNvSpPr/>
            <p:nvPr/>
          </p:nvSpPr>
          <p:spPr>
            <a:xfrm>
              <a:off x="6791969" y="3973348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4"/>
                    <a:pt x="7655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F1F36A5-2519-4D68-AFBE-95443C709DCF}"/>
                </a:ext>
              </a:extLst>
            </p:cNvPr>
            <p:cNvSpPr/>
            <p:nvPr/>
          </p:nvSpPr>
          <p:spPr>
            <a:xfrm>
              <a:off x="6689322" y="3915067"/>
              <a:ext cx="22258" cy="12740"/>
            </a:xfrm>
            <a:custGeom>
              <a:avLst/>
              <a:gdLst>
                <a:gd name="connsiteX0" fmla="*/ 3284 w 22258"/>
                <a:gd name="connsiteY0" fmla="*/ 10914 h 12740"/>
                <a:gd name="connsiteX1" fmla="*/ 3284 w 22258"/>
                <a:gd name="connsiteY1" fmla="*/ 1918 h 12740"/>
                <a:gd name="connsiteX2" fmla="*/ 18855 w 22258"/>
                <a:gd name="connsiteY2" fmla="*/ 1918 h 12740"/>
                <a:gd name="connsiteX3" fmla="*/ 19094 w 22258"/>
                <a:gd name="connsiteY3" fmla="*/ 10914 h 12740"/>
                <a:gd name="connsiteX4" fmla="*/ 3284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3" y="-518"/>
                    <a:pt x="14477" y="-757"/>
                    <a:pt x="18855" y="1918"/>
                  </a:cubicBezTo>
                  <a:cubicBezTo>
                    <a:pt x="23226" y="4346"/>
                    <a:pt x="23473" y="8485"/>
                    <a:pt x="19094" y="10914"/>
                  </a:cubicBezTo>
                  <a:cubicBezTo>
                    <a:pt x="14716" y="13349"/>
                    <a:pt x="7663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57B7A8B4-F296-4528-8F69-88A0A49D0323}"/>
                </a:ext>
              </a:extLst>
            </p:cNvPr>
            <p:cNvSpPr/>
            <p:nvPr/>
          </p:nvSpPr>
          <p:spPr>
            <a:xfrm>
              <a:off x="6586929" y="3856356"/>
              <a:ext cx="22131" cy="12922"/>
            </a:xfrm>
            <a:custGeom>
              <a:avLst/>
              <a:gdLst>
                <a:gd name="connsiteX0" fmla="*/ 3284 w 22131"/>
                <a:gd name="connsiteY0" fmla="*/ 11008 h 12922"/>
                <a:gd name="connsiteX1" fmla="*/ 3284 w 22131"/>
                <a:gd name="connsiteY1" fmla="*/ 2012 h 12922"/>
                <a:gd name="connsiteX2" fmla="*/ 18848 w 22131"/>
                <a:gd name="connsiteY2" fmla="*/ 2012 h 12922"/>
                <a:gd name="connsiteX3" fmla="*/ 18848 w 22131"/>
                <a:gd name="connsiteY3" fmla="*/ 11008 h 12922"/>
                <a:gd name="connsiteX4" fmla="*/ 3284 w 22131"/>
                <a:gd name="connsiteY4" fmla="*/ 11008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8"/>
                  </a:moveTo>
                  <a:cubicBezTo>
                    <a:pt x="-1095" y="8572"/>
                    <a:pt x="-1095" y="4440"/>
                    <a:pt x="3284" y="2012"/>
                  </a:cubicBezTo>
                  <a:cubicBezTo>
                    <a:pt x="7662" y="-671"/>
                    <a:pt x="14469" y="-671"/>
                    <a:pt x="18848" y="2012"/>
                  </a:cubicBezTo>
                  <a:cubicBezTo>
                    <a:pt x="23226" y="4440"/>
                    <a:pt x="23226" y="8572"/>
                    <a:pt x="18848" y="11008"/>
                  </a:cubicBezTo>
                  <a:cubicBezTo>
                    <a:pt x="14469" y="13436"/>
                    <a:pt x="7662" y="13683"/>
                    <a:pt x="3284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F3E1A03E-9A0E-4BC3-881B-DDF0D5DDEFE9}"/>
                </a:ext>
              </a:extLst>
            </p:cNvPr>
            <p:cNvSpPr/>
            <p:nvPr/>
          </p:nvSpPr>
          <p:spPr>
            <a:xfrm>
              <a:off x="6484289" y="3797985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1A794235-A6D8-4B1A-9625-022C1E3FEDC1}"/>
                </a:ext>
              </a:extLst>
            </p:cNvPr>
            <p:cNvSpPr/>
            <p:nvPr/>
          </p:nvSpPr>
          <p:spPr>
            <a:xfrm>
              <a:off x="6381896" y="3739369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FBCE1C7-6C7D-43C7-ACA1-9F861DB2053A}"/>
                </a:ext>
              </a:extLst>
            </p:cNvPr>
            <p:cNvSpPr/>
            <p:nvPr/>
          </p:nvSpPr>
          <p:spPr>
            <a:xfrm>
              <a:off x="6279503" y="368099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0203C37-8F48-4702-B775-FF07D7EDA5D4}"/>
                </a:ext>
              </a:extLst>
            </p:cNvPr>
            <p:cNvSpPr/>
            <p:nvPr/>
          </p:nvSpPr>
          <p:spPr>
            <a:xfrm>
              <a:off x="6176856" y="3622383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66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35"/>
                    <a:pt x="23233" y="8566"/>
                    <a:pt x="18855" y="11002"/>
                  </a:cubicBezTo>
                  <a:cubicBezTo>
                    <a:pt x="1447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8107614-3006-47D8-9ED7-1555E0303D5C}"/>
                </a:ext>
              </a:extLst>
            </p:cNvPr>
            <p:cNvSpPr/>
            <p:nvPr/>
          </p:nvSpPr>
          <p:spPr>
            <a:xfrm>
              <a:off x="6074462" y="3563767"/>
              <a:ext cx="22258" cy="13008"/>
            </a:xfrm>
            <a:custGeom>
              <a:avLst/>
              <a:gdLst>
                <a:gd name="connsiteX0" fmla="*/ 3284 w 22258"/>
                <a:gd name="connsiteY0" fmla="*/ 11002 h 13008"/>
                <a:gd name="connsiteX1" fmla="*/ 3284 w 22258"/>
                <a:gd name="connsiteY1" fmla="*/ 2006 h 13008"/>
                <a:gd name="connsiteX2" fmla="*/ 18855 w 22258"/>
                <a:gd name="connsiteY2" fmla="*/ 2006 h 13008"/>
                <a:gd name="connsiteX3" fmla="*/ 19094 w 22258"/>
                <a:gd name="connsiteY3" fmla="*/ 11002 h 13008"/>
                <a:gd name="connsiteX4" fmla="*/ 3284 w 2225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681"/>
                    <a:pt x="23473" y="8574"/>
                    <a:pt x="19094" y="11002"/>
                  </a:cubicBezTo>
                  <a:cubicBezTo>
                    <a:pt x="1447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01ECFE6-4E9F-48E6-A584-ECB3A207C147}"/>
                </a:ext>
              </a:extLst>
            </p:cNvPr>
            <p:cNvSpPr/>
            <p:nvPr/>
          </p:nvSpPr>
          <p:spPr>
            <a:xfrm>
              <a:off x="5971823" y="3505390"/>
              <a:ext cx="22260" cy="12830"/>
            </a:xfrm>
            <a:custGeom>
              <a:avLst/>
              <a:gdLst>
                <a:gd name="connsiteX0" fmla="*/ 3284 w 22260"/>
                <a:gd name="connsiteY0" fmla="*/ 11010 h 12830"/>
                <a:gd name="connsiteX1" fmla="*/ 3284 w 22260"/>
                <a:gd name="connsiteY1" fmla="*/ 2006 h 12830"/>
                <a:gd name="connsiteX2" fmla="*/ 18855 w 22260"/>
                <a:gd name="connsiteY2" fmla="*/ 2006 h 12830"/>
                <a:gd name="connsiteX3" fmla="*/ 19094 w 22260"/>
                <a:gd name="connsiteY3" fmla="*/ 11010 h 12830"/>
                <a:gd name="connsiteX4" fmla="*/ 3284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4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DE2B2F5-C040-4591-84A0-3235B7229BD9}"/>
                </a:ext>
              </a:extLst>
            </p:cNvPr>
            <p:cNvSpPr/>
            <p:nvPr/>
          </p:nvSpPr>
          <p:spPr>
            <a:xfrm>
              <a:off x="5869429" y="3446775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6 h 12922"/>
                <a:gd name="connsiteX2" fmla="*/ 18848 w 22131"/>
                <a:gd name="connsiteY2" fmla="*/ 2006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226" y="8573"/>
                    <a:pt x="18848" y="11006"/>
                  </a:cubicBezTo>
                  <a:cubicBezTo>
                    <a:pt x="14469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FD5B78-BE9F-4E51-8F58-159245F08F37}"/>
                </a:ext>
              </a:extLst>
            </p:cNvPr>
            <p:cNvSpPr/>
            <p:nvPr/>
          </p:nvSpPr>
          <p:spPr>
            <a:xfrm>
              <a:off x="5766790" y="3388402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473" y="8573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7A97F812-251E-43F2-A0E1-EDD63F9099F4}"/>
                </a:ext>
              </a:extLst>
            </p:cNvPr>
            <p:cNvSpPr/>
            <p:nvPr/>
          </p:nvSpPr>
          <p:spPr>
            <a:xfrm>
              <a:off x="5664389" y="3329785"/>
              <a:ext cx="22260" cy="12922"/>
            </a:xfrm>
            <a:custGeom>
              <a:avLst/>
              <a:gdLst>
                <a:gd name="connsiteX0" fmla="*/ 3284 w 22260"/>
                <a:gd name="connsiteY0" fmla="*/ 11006 h 12922"/>
                <a:gd name="connsiteX1" fmla="*/ 3284 w 22260"/>
                <a:gd name="connsiteY1" fmla="*/ 2006 h 12922"/>
                <a:gd name="connsiteX2" fmla="*/ 18855 w 22260"/>
                <a:gd name="connsiteY2" fmla="*/ 2006 h 12922"/>
                <a:gd name="connsiteX3" fmla="*/ 19094 w 22260"/>
                <a:gd name="connsiteY3" fmla="*/ 11006 h 12922"/>
                <a:gd name="connsiteX4" fmla="*/ 3284 w 22260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2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9"/>
                    <a:pt x="23473" y="8573"/>
                    <a:pt x="19094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67C4401-CC21-4AE6-AA01-C5F5D47DF0ED}"/>
                </a:ext>
              </a:extLst>
            </p:cNvPr>
            <p:cNvSpPr/>
            <p:nvPr/>
          </p:nvSpPr>
          <p:spPr>
            <a:xfrm>
              <a:off x="5561996" y="3271412"/>
              <a:ext cx="22138" cy="12829"/>
            </a:xfrm>
            <a:custGeom>
              <a:avLst/>
              <a:gdLst>
                <a:gd name="connsiteX0" fmla="*/ 3284 w 22138"/>
                <a:gd name="connsiteY0" fmla="*/ 11006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6 h 12829"/>
                <a:gd name="connsiteX4" fmla="*/ 3284 w 2213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9"/>
                    <a:pt x="23233" y="8573"/>
                    <a:pt x="18855" y="11006"/>
                  </a:cubicBezTo>
                  <a:cubicBezTo>
                    <a:pt x="14477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E2695CF6-2D38-4990-A7B6-2153208CF222}"/>
                </a:ext>
              </a:extLst>
            </p:cNvPr>
            <p:cNvSpPr/>
            <p:nvPr/>
          </p:nvSpPr>
          <p:spPr>
            <a:xfrm>
              <a:off x="5459356" y="3212796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8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169F9FA-EDD5-422F-864B-292830DEDF96}"/>
                </a:ext>
              </a:extLst>
            </p:cNvPr>
            <p:cNvSpPr/>
            <p:nvPr/>
          </p:nvSpPr>
          <p:spPr>
            <a:xfrm>
              <a:off x="6995416" y="3972376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681"/>
                    <a:pt x="23348" y="8574"/>
                    <a:pt x="18970" y="11002"/>
                  </a:cubicBezTo>
                  <a:cubicBezTo>
                    <a:pt x="14838" y="13677"/>
                    <a:pt x="8031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22FD347B-5357-4F16-82ED-7FE4A2B3883C}"/>
                </a:ext>
              </a:extLst>
            </p:cNvPr>
            <p:cNvSpPr/>
            <p:nvPr/>
          </p:nvSpPr>
          <p:spPr>
            <a:xfrm>
              <a:off x="6893022" y="3913999"/>
              <a:ext cx="22254" cy="12830"/>
            </a:xfrm>
            <a:custGeom>
              <a:avLst/>
              <a:gdLst>
                <a:gd name="connsiteX0" fmla="*/ 3407 w 22254"/>
                <a:gd name="connsiteY0" fmla="*/ 11010 h 12830"/>
                <a:gd name="connsiteX1" fmla="*/ 3160 w 22254"/>
                <a:gd name="connsiteY1" fmla="*/ 2006 h 12830"/>
                <a:gd name="connsiteX2" fmla="*/ 18970 w 22254"/>
                <a:gd name="connsiteY2" fmla="*/ 2006 h 12830"/>
                <a:gd name="connsiteX3" fmla="*/ 18970 w 22254"/>
                <a:gd name="connsiteY3" fmla="*/ 11010 h 12830"/>
                <a:gd name="connsiteX4" fmla="*/ 3407 w 2225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30">
                  <a:moveTo>
                    <a:pt x="3407" y="11010"/>
                  </a:moveTo>
                  <a:cubicBezTo>
                    <a:pt x="-972" y="8574"/>
                    <a:pt x="-1211" y="4442"/>
                    <a:pt x="3160" y="2006"/>
                  </a:cubicBezTo>
                  <a:cubicBezTo>
                    <a:pt x="7539" y="-669"/>
                    <a:pt x="14592" y="-669"/>
                    <a:pt x="18970" y="2006"/>
                  </a:cubicBezTo>
                  <a:cubicBezTo>
                    <a:pt x="23349" y="4442"/>
                    <a:pt x="23349" y="8574"/>
                    <a:pt x="18970" y="11010"/>
                  </a:cubicBezTo>
                  <a:cubicBezTo>
                    <a:pt x="14592" y="13438"/>
                    <a:pt x="7785" y="13438"/>
                    <a:pt x="340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66CDAA6-9C11-437C-9800-36038D26F087}"/>
                </a:ext>
              </a:extLst>
            </p:cNvPr>
            <p:cNvSpPr/>
            <p:nvPr/>
          </p:nvSpPr>
          <p:spPr>
            <a:xfrm>
              <a:off x="6790505" y="3855383"/>
              <a:ext cx="22133" cy="13015"/>
            </a:xfrm>
            <a:custGeom>
              <a:avLst/>
              <a:gdLst>
                <a:gd name="connsiteX0" fmla="*/ 3284 w 22133"/>
                <a:gd name="connsiteY0" fmla="*/ 11010 h 13015"/>
                <a:gd name="connsiteX1" fmla="*/ 3284 w 22133"/>
                <a:gd name="connsiteY1" fmla="*/ 2006 h 13015"/>
                <a:gd name="connsiteX2" fmla="*/ 18855 w 22133"/>
                <a:gd name="connsiteY2" fmla="*/ 2006 h 13015"/>
                <a:gd name="connsiteX3" fmla="*/ 18855 w 22133"/>
                <a:gd name="connsiteY3" fmla="*/ 11010 h 13015"/>
                <a:gd name="connsiteX4" fmla="*/ 3284 w 22133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226" y="8574"/>
                    <a:pt x="18855" y="11010"/>
                  </a:cubicBezTo>
                  <a:cubicBezTo>
                    <a:pt x="14716" y="13685"/>
                    <a:pt x="7909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FC311CF-10BE-49C5-8A78-78526ACB49D9}"/>
                </a:ext>
              </a:extLst>
            </p:cNvPr>
            <p:cNvSpPr/>
            <p:nvPr/>
          </p:nvSpPr>
          <p:spPr>
            <a:xfrm>
              <a:off x="6687986" y="3797014"/>
              <a:ext cx="22257" cy="12829"/>
            </a:xfrm>
            <a:custGeom>
              <a:avLst/>
              <a:gdLst>
                <a:gd name="connsiteX0" fmla="*/ 3410 w 22257"/>
                <a:gd name="connsiteY0" fmla="*/ 11002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2 h 12829"/>
                <a:gd name="connsiteX4" fmla="*/ 3410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681"/>
                    <a:pt x="23352" y="8574"/>
                    <a:pt x="18973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9719AB37-95FC-4CFC-8EBE-61C71E6CA411}"/>
                </a:ext>
              </a:extLst>
            </p:cNvPr>
            <p:cNvSpPr/>
            <p:nvPr/>
          </p:nvSpPr>
          <p:spPr>
            <a:xfrm>
              <a:off x="6585588" y="3738398"/>
              <a:ext cx="22254" cy="12829"/>
            </a:xfrm>
            <a:custGeom>
              <a:avLst/>
              <a:gdLst>
                <a:gd name="connsiteX0" fmla="*/ 3407 w 22254"/>
                <a:gd name="connsiteY0" fmla="*/ 11002 h 12829"/>
                <a:gd name="connsiteX1" fmla="*/ 3160 w 22254"/>
                <a:gd name="connsiteY1" fmla="*/ 2006 h 12829"/>
                <a:gd name="connsiteX2" fmla="*/ 18970 w 22254"/>
                <a:gd name="connsiteY2" fmla="*/ 2006 h 12829"/>
                <a:gd name="connsiteX3" fmla="*/ 18970 w 22254"/>
                <a:gd name="connsiteY3" fmla="*/ 11002 h 12829"/>
                <a:gd name="connsiteX4" fmla="*/ 3407 w 2225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29">
                  <a:moveTo>
                    <a:pt x="3407" y="11002"/>
                  </a:moveTo>
                  <a:cubicBezTo>
                    <a:pt x="-972" y="8574"/>
                    <a:pt x="-1211" y="4434"/>
                    <a:pt x="3160" y="2006"/>
                  </a:cubicBezTo>
                  <a:cubicBezTo>
                    <a:pt x="7539" y="-669"/>
                    <a:pt x="14592" y="-669"/>
                    <a:pt x="18970" y="2006"/>
                  </a:cubicBezTo>
                  <a:cubicBezTo>
                    <a:pt x="23349" y="4434"/>
                    <a:pt x="23349" y="8574"/>
                    <a:pt x="18970" y="11002"/>
                  </a:cubicBezTo>
                  <a:cubicBezTo>
                    <a:pt x="14592" y="13438"/>
                    <a:pt x="7785" y="13438"/>
                    <a:pt x="3407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6E4C4CE-D519-45F3-8A05-7853D01125B9}"/>
                </a:ext>
              </a:extLst>
            </p:cNvPr>
            <p:cNvSpPr/>
            <p:nvPr/>
          </p:nvSpPr>
          <p:spPr>
            <a:xfrm>
              <a:off x="6483072" y="3679782"/>
              <a:ext cx="22133" cy="13008"/>
            </a:xfrm>
            <a:custGeom>
              <a:avLst/>
              <a:gdLst>
                <a:gd name="connsiteX0" fmla="*/ 3284 w 22133"/>
                <a:gd name="connsiteY0" fmla="*/ 11002 h 13008"/>
                <a:gd name="connsiteX1" fmla="*/ 3284 w 22133"/>
                <a:gd name="connsiteY1" fmla="*/ 2006 h 13008"/>
                <a:gd name="connsiteX2" fmla="*/ 18855 w 22133"/>
                <a:gd name="connsiteY2" fmla="*/ 2006 h 13008"/>
                <a:gd name="connsiteX3" fmla="*/ 18855 w 22133"/>
                <a:gd name="connsiteY3" fmla="*/ 11002 h 13008"/>
                <a:gd name="connsiteX4" fmla="*/ 3284 w 2213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35"/>
                    <a:pt x="23226" y="8574"/>
                    <a:pt x="18855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5CEF29C-F1BD-4FDD-85F6-35305D1219FA}"/>
                </a:ext>
              </a:extLst>
            </p:cNvPr>
            <p:cNvSpPr/>
            <p:nvPr/>
          </p:nvSpPr>
          <p:spPr>
            <a:xfrm>
              <a:off x="6380556" y="3621405"/>
              <a:ext cx="22253" cy="12830"/>
            </a:xfrm>
            <a:custGeom>
              <a:avLst/>
              <a:gdLst>
                <a:gd name="connsiteX0" fmla="*/ 3406 w 22253"/>
                <a:gd name="connsiteY0" fmla="*/ 11010 h 12830"/>
                <a:gd name="connsiteX1" fmla="*/ 3167 w 22253"/>
                <a:gd name="connsiteY1" fmla="*/ 2006 h 12830"/>
                <a:gd name="connsiteX2" fmla="*/ 18970 w 22253"/>
                <a:gd name="connsiteY2" fmla="*/ 2006 h 12830"/>
                <a:gd name="connsiteX3" fmla="*/ 18970 w 22253"/>
                <a:gd name="connsiteY3" fmla="*/ 11010 h 12830"/>
                <a:gd name="connsiteX4" fmla="*/ 3406 w 2225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352" y="-669"/>
                    <a:pt x="18970" y="2006"/>
                  </a:cubicBezTo>
                  <a:cubicBezTo>
                    <a:pt x="23348" y="4442"/>
                    <a:pt x="23348" y="8574"/>
                    <a:pt x="18970" y="11010"/>
                  </a:cubicBezTo>
                  <a:cubicBezTo>
                    <a:pt x="14591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59E6816-F78D-4CE3-8FE1-67DA64460D90}"/>
                </a:ext>
              </a:extLst>
            </p:cNvPr>
            <p:cNvSpPr/>
            <p:nvPr/>
          </p:nvSpPr>
          <p:spPr>
            <a:xfrm>
              <a:off x="6277913" y="3562788"/>
              <a:ext cx="22257" cy="13015"/>
            </a:xfrm>
            <a:custGeom>
              <a:avLst/>
              <a:gdLst>
                <a:gd name="connsiteX0" fmla="*/ 3410 w 22257"/>
                <a:gd name="connsiteY0" fmla="*/ 11010 h 13015"/>
                <a:gd name="connsiteX1" fmla="*/ 3163 w 22257"/>
                <a:gd name="connsiteY1" fmla="*/ 2006 h 13015"/>
                <a:gd name="connsiteX2" fmla="*/ 18973 w 22257"/>
                <a:gd name="connsiteY2" fmla="*/ 2006 h 13015"/>
                <a:gd name="connsiteX3" fmla="*/ 18973 w 22257"/>
                <a:gd name="connsiteY3" fmla="*/ 11010 h 13015"/>
                <a:gd name="connsiteX4" fmla="*/ 3410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41" y="13685"/>
                    <a:pt x="8027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9523774-CBC6-4E63-85D5-5DFB459E508B}"/>
                </a:ext>
              </a:extLst>
            </p:cNvPr>
            <p:cNvSpPr/>
            <p:nvPr/>
          </p:nvSpPr>
          <p:spPr>
            <a:xfrm>
              <a:off x="6175645" y="350441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5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1B80D185-120A-4FB4-BCBE-7EFE9E656828}"/>
                </a:ext>
              </a:extLst>
            </p:cNvPr>
            <p:cNvSpPr/>
            <p:nvPr/>
          </p:nvSpPr>
          <p:spPr>
            <a:xfrm>
              <a:off x="6073005" y="3445802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7 h 12922"/>
                <a:gd name="connsiteX2" fmla="*/ 18848 w 22131"/>
                <a:gd name="connsiteY2" fmla="*/ 2007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B8360E4-697C-4418-9299-281135F48094}"/>
                </a:ext>
              </a:extLst>
            </p:cNvPr>
            <p:cNvSpPr/>
            <p:nvPr/>
          </p:nvSpPr>
          <p:spPr>
            <a:xfrm>
              <a:off x="5970483" y="3387428"/>
              <a:ext cx="22260" cy="12829"/>
            </a:xfrm>
            <a:custGeom>
              <a:avLst/>
              <a:gdLst>
                <a:gd name="connsiteX0" fmla="*/ 3406 w 22260"/>
                <a:gd name="connsiteY0" fmla="*/ 11006 h 12829"/>
                <a:gd name="connsiteX1" fmla="*/ 3167 w 22260"/>
                <a:gd name="connsiteY1" fmla="*/ 2007 h 12829"/>
                <a:gd name="connsiteX2" fmla="*/ 18977 w 22260"/>
                <a:gd name="connsiteY2" fmla="*/ 2007 h 12829"/>
                <a:gd name="connsiteX3" fmla="*/ 18977 w 22260"/>
                <a:gd name="connsiteY3" fmla="*/ 11006 h 12829"/>
                <a:gd name="connsiteX4" fmla="*/ 3406 w 2226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6"/>
                  </a:moveTo>
                  <a:cubicBezTo>
                    <a:pt x="-973" y="8574"/>
                    <a:pt x="-1212" y="4439"/>
                    <a:pt x="3167" y="2007"/>
                  </a:cubicBezTo>
                  <a:cubicBezTo>
                    <a:pt x="7545" y="-669"/>
                    <a:pt x="14598" y="-669"/>
                    <a:pt x="18977" y="2007"/>
                  </a:cubicBezTo>
                  <a:cubicBezTo>
                    <a:pt x="23355" y="4439"/>
                    <a:pt x="23355" y="8574"/>
                    <a:pt x="18977" y="11006"/>
                  </a:cubicBezTo>
                  <a:cubicBezTo>
                    <a:pt x="14598" y="13438"/>
                    <a:pt x="7784" y="13438"/>
                    <a:pt x="3406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BC24B5D-BBA8-4969-B652-2DCC795C88F6}"/>
                </a:ext>
              </a:extLst>
            </p:cNvPr>
            <p:cNvSpPr/>
            <p:nvPr/>
          </p:nvSpPr>
          <p:spPr>
            <a:xfrm>
              <a:off x="5868212" y="3328812"/>
              <a:ext cx="22133" cy="12830"/>
            </a:xfrm>
            <a:custGeom>
              <a:avLst/>
              <a:gdLst>
                <a:gd name="connsiteX0" fmla="*/ 3284 w 22133"/>
                <a:gd name="connsiteY0" fmla="*/ 11006 h 12830"/>
                <a:gd name="connsiteX1" fmla="*/ 3284 w 22133"/>
                <a:gd name="connsiteY1" fmla="*/ 2007 h 12830"/>
                <a:gd name="connsiteX2" fmla="*/ 18855 w 22133"/>
                <a:gd name="connsiteY2" fmla="*/ 2007 h 12830"/>
                <a:gd name="connsiteX3" fmla="*/ 18855 w 22133"/>
                <a:gd name="connsiteY3" fmla="*/ 11006 h 12830"/>
                <a:gd name="connsiteX4" fmla="*/ 3284 w 2213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7" y="-669"/>
                    <a:pt x="18855" y="2007"/>
                  </a:cubicBezTo>
                  <a:cubicBezTo>
                    <a:pt x="23226" y="4439"/>
                    <a:pt x="23226" y="8574"/>
                    <a:pt x="18855" y="11006"/>
                  </a:cubicBezTo>
                  <a:cubicBezTo>
                    <a:pt x="14477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8E2F81F-F645-45F4-8647-B9F9643E7BDF}"/>
                </a:ext>
              </a:extLst>
            </p:cNvPr>
            <p:cNvSpPr/>
            <p:nvPr/>
          </p:nvSpPr>
          <p:spPr>
            <a:xfrm>
              <a:off x="5765572" y="3270196"/>
              <a:ext cx="22131" cy="13011"/>
            </a:xfrm>
            <a:custGeom>
              <a:avLst/>
              <a:gdLst>
                <a:gd name="connsiteX0" fmla="*/ 3284 w 22131"/>
                <a:gd name="connsiteY0" fmla="*/ 11005 h 13011"/>
                <a:gd name="connsiteX1" fmla="*/ 3284 w 22131"/>
                <a:gd name="connsiteY1" fmla="*/ 2006 h 13011"/>
                <a:gd name="connsiteX2" fmla="*/ 18848 w 22131"/>
                <a:gd name="connsiteY2" fmla="*/ 2006 h 13011"/>
                <a:gd name="connsiteX3" fmla="*/ 18848 w 22131"/>
                <a:gd name="connsiteY3" fmla="*/ 11005 h 13011"/>
                <a:gd name="connsiteX4" fmla="*/ 3284 w 22131"/>
                <a:gd name="connsiteY4" fmla="*/ 11005 h 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1">
                  <a:moveTo>
                    <a:pt x="3284" y="11005"/>
                  </a:moveTo>
                  <a:cubicBezTo>
                    <a:pt x="-1095" y="8573"/>
                    <a:pt x="-1095" y="4438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8"/>
                    <a:pt x="23226" y="8573"/>
                    <a:pt x="18848" y="11005"/>
                  </a:cubicBezTo>
                  <a:cubicBezTo>
                    <a:pt x="14716" y="13681"/>
                    <a:pt x="7901" y="13681"/>
                    <a:pt x="3284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288A4CC-80B4-4AFF-90E8-1830F3F9071F}"/>
                </a:ext>
              </a:extLst>
            </p:cNvPr>
            <p:cNvSpPr/>
            <p:nvPr/>
          </p:nvSpPr>
          <p:spPr>
            <a:xfrm>
              <a:off x="5663053" y="3211823"/>
              <a:ext cx="22257" cy="12829"/>
            </a:xfrm>
            <a:custGeom>
              <a:avLst/>
              <a:gdLst>
                <a:gd name="connsiteX0" fmla="*/ 3410 w 22257"/>
                <a:gd name="connsiteY0" fmla="*/ 11005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5 h 12829"/>
                <a:gd name="connsiteX4" fmla="*/ 3410 w 22257"/>
                <a:gd name="connsiteY4" fmla="*/ 11005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5"/>
                  </a:moveTo>
                  <a:cubicBezTo>
                    <a:pt x="-969" y="8573"/>
                    <a:pt x="-1215" y="4438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8"/>
                    <a:pt x="23352" y="8573"/>
                    <a:pt x="18973" y="11005"/>
                  </a:cubicBezTo>
                  <a:cubicBezTo>
                    <a:pt x="14595" y="13438"/>
                    <a:pt x="7788" y="13438"/>
                    <a:pt x="3410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EB36D6C-61D1-40EE-ABCA-4512C9328824}"/>
                </a:ext>
              </a:extLst>
            </p:cNvPr>
            <p:cNvSpPr/>
            <p:nvPr/>
          </p:nvSpPr>
          <p:spPr>
            <a:xfrm>
              <a:off x="5560413" y="3153207"/>
              <a:ext cx="22257" cy="13012"/>
            </a:xfrm>
            <a:custGeom>
              <a:avLst/>
              <a:gdLst>
                <a:gd name="connsiteX0" fmla="*/ 3410 w 22257"/>
                <a:gd name="connsiteY0" fmla="*/ 11006 h 13012"/>
                <a:gd name="connsiteX1" fmla="*/ 3163 w 22257"/>
                <a:gd name="connsiteY1" fmla="*/ 2007 h 13012"/>
                <a:gd name="connsiteX2" fmla="*/ 18973 w 22257"/>
                <a:gd name="connsiteY2" fmla="*/ 2007 h 13012"/>
                <a:gd name="connsiteX3" fmla="*/ 18973 w 22257"/>
                <a:gd name="connsiteY3" fmla="*/ 11006 h 13012"/>
                <a:gd name="connsiteX4" fmla="*/ 3410 w 22257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2">
                  <a:moveTo>
                    <a:pt x="3410" y="11006"/>
                  </a:moveTo>
                  <a:cubicBezTo>
                    <a:pt x="-969" y="8574"/>
                    <a:pt x="-1215" y="4439"/>
                    <a:pt x="3163" y="2007"/>
                  </a:cubicBezTo>
                  <a:cubicBezTo>
                    <a:pt x="7542" y="-669"/>
                    <a:pt x="14595" y="-669"/>
                    <a:pt x="18973" y="2007"/>
                  </a:cubicBezTo>
                  <a:cubicBezTo>
                    <a:pt x="23352" y="4439"/>
                    <a:pt x="23352" y="8574"/>
                    <a:pt x="18973" y="11006"/>
                  </a:cubicBezTo>
                  <a:cubicBezTo>
                    <a:pt x="14842" y="13681"/>
                    <a:pt x="8027" y="13681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7F490AB-4766-45C9-A2F6-A2FA9FDB7520}"/>
                </a:ext>
              </a:extLst>
            </p:cNvPr>
            <p:cNvSpPr/>
            <p:nvPr/>
          </p:nvSpPr>
          <p:spPr>
            <a:xfrm>
              <a:off x="7096960" y="3913028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241D088-ED46-4168-81BB-1ACA5C5D4BDF}"/>
                </a:ext>
              </a:extLst>
            </p:cNvPr>
            <p:cNvSpPr/>
            <p:nvPr/>
          </p:nvSpPr>
          <p:spPr>
            <a:xfrm>
              <a:off x="6994328" y="3854412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08" y="13438"/>
                    <a:pt x="7655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CB70F95-3251-461C-AE18-2123B19D467D}"/>
                </a:ext>
              </a:extLst>
            </p:cNvPr>
            <p:cNvSpPr/>
            <p:nvPr/>
          </p:nvSpPr>
          <p:spPr>
            <a:xfrm>
              <a:off x="6891927" y="3796131"/>
              <a:ext cx="22260" cy="12740"/>
            </a:xfrm>
            <a:custGeom>
              <a:avLst/>
              <a:gdLst>
                <a:gd name="connsiteX0" fmla="*/ 3284 w 22260"/>
                <a:gd name="connsiteY0" fmla="*/ 10914 h 12740"/>
                <a:gd name="connsiteX1" fmla="*/ 3284 w 22260"/>
                <a:gd name="connsiteY1" fmla="*/ 1918 h 12740"/>
                <a:gd name="connsiteX2" fmla="*/ 18855 w 22260"/>
                <a:gd name="connsiteY2" fmla="*/ 1918 h 12740"/>
                <a:gd name="connsiteX3" fmla="*/ 19094 w 22260"/>
                <a:gd name="connsiteY3" fmla="*/ 10914 h 12740"/>
                <a:gd name="connsiteX4" fmla="*/ 3284 w 22260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6" y="-757"/>
                    <a:pt x="18855" y="1918"/>
                  </a:cubicBezTo>
                  <a:cubicBezTo>
                    <a:pt x="23233" y="4346"/>
                    <a:pt x="23473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4790CEF-5D03-45AD-AE1C-FF306AC09A34}"/>
                </a:ext>
              </a:extLst>
            </p:cNvPr>
            <p:cNvSpPr/>
            <p:nvPr/>
          </p:nvSpPr>
          <p:spPr>
            <a:xfrm>
              <a:off x="6789287" y="3737426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5"/>
                    <a:pt x="23226" y="8574"/>
                    <a:pt x="18848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11F0635-CFB1-40C4-A6BA-21B4D67E7F65}"/>
                </a:ext>
              </a:extLst>
            </p:cNvPr>
            <p:cNvSpPr/>
            <p:nvPr/>
          </p:nvSpPr>
          <p:spPr>
            <a:xfrm>
              <a:off x="6686894" y="3678899"/>
              <a:ext cx="22131" cy="12831"/>
            </a:xfrm>
            <a:custGeom>
              <a:avLst/>
              <a:gdLst>
                <a:gd name="connsiteX0" fmla="*/ 3284 w 22131"/>
                <a:gd name="connsiteY0" fmla="*/ 10914 h 12831"/>
                <a:gd name="connsiteX1" fmla="*/ 3284 w 22131"/>
                <a:gd name="connsiteY1" fmla="*/ 1918 h 12831"/>
                <a:gd name="connsiteX2" fmla="*/ 18848 w 22131"/>
                <a:gd name="connsiteY2" fmla="*/ 1918 h 12831"/>
                <a:gd name="connsiteX3" fmla="*/ 18848 w 22131"/>
                <a:gd name="connsiteY3" fmla="*/ 10914 h 12831"/>
                <a:gd name="connsiteX4" fmla="*/ 3284 w 22131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1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8" y="1918"/>
                  </a:cubicBezTo>
                  <a:cubicBezTo>
                    <a:pt x="23226" y="4346"/>
                    <a:pt x="23226" y="8485"/>
                    <a:pt x="18848" y="10914"/>
                  </a:cubicBezTo>
                  <a:cubicBezTo>
                    <a:pt x="14469" y="13349"/>
                    <a:pt x="7662" y="1358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9CFC9CB-F33D-499B-B2FB-7F1A6B3439CE}"/>
                </a:ext>
              </a:extLst>
            </p:cNvPr>
            <p:cNvSpPr/>
            <p:nvPr/>
          </p:nvSpPr>
          <p:spPr>
            <a:xfrm>
              <a:off x="6584254" y="3620433"/>
              <a:ext cx="22258" cy="12830"/>
            </a:xfrm>
            <a:custGeom>
              <a:avLst/>
              <a:gdLst>
                <a:gd name="connsiteX0" fmla="*/ 3284 w 22258"/>
                <a:gd name="connsiteY0" fmla="*/ 11010 h 12830"/>
                <a:gd name="connsiteX1" fmla="*/ 3284 w 22258"/>
                <a:gd name="connsiteY1" fmla="*/ 2006 h 12830"/>
                <a:gd name="connsiteX2" fmla="*/ 18855 w 22258"/>
                <a:gd name="connsiteY2" fmla="*/ 2006 h 12830"/>
                <a:gd name="connsiteX3" fmla="*/ 19094 w 22258"/>
                <a:gd name="connsiteY3" fmla="*/ 11010 h 12830"/>
                <a:gd name="connsiteX4" fmla="*/ 3284 w 2225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9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6AF523B-CE2B-49AF-95B8-225C66D45E04}"/>
                </a:ext>
              </a:extLst>
            </p:cNvPr>
            <p:cNvSpPr/>
            <p:nvPr/>
          </p:nvSpPr>
          <p:spPr>
            <a:xfrm>
              <a:off x="6481861" y="3561817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3D646EF-7C49-4528-83AA-1E2FB77AD811}"/>
                </a:ext>
              </a:extLst>
            </p:cNvPr>
            <p:cNvSpPr/>
            <p:nvPr/>
          </p:nvSpPr>
          <p:spPr>
            <a:xfrm>
              <a:off x="6379460" y="3503448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7 w 22131"/>
                <a:gd name="connsiteY2" fmla="*/ 2006 h 12829"/>
                <a:gd name="connsiteX3" fmla="*/ 18847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712D970C-7A80-4A61-B0F4-F69ACBF3EAED}"/>
                </a:ext>
              </a:extLst>
            </p:cNvPr>
            <p:cNvSpPr/>
            <p:nvPr/>
          </p:nvSpPr>
          <p:spPr>
            <a:xfrm>
              <a:off x="6276821" y="3444829"/>
              <a:ext cx="22258" cy="12829"/>
            </a:xfrm>
            <a:custGeom>
              <a:avLst/>
              <a:gdLst>
                <a:gd name="connsiteX0" fmla="*/ 3284 w 22258"/>
                <a:gd name="connsiteY0" fmla="*/ 11006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6 h 12829"/>
                <a:gd name="connsiteX4" fmla="*/ 3284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39"/>
                    <a:pt x="23473" y="8573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BA868D9E-5FBF-414A-A703-BF9A39AD9B77}"/>
                </a:ext>
              </a:extLst>
            </p:cNvPr>
            <p:cNvSpPr/>
            <p:nvPr/>
          </p:nvSpPr>
          <p:spPr>
            <a:xfrm>
              <a:off x="6174427" y="3386213"/>
              <a:ext cx="22257" cy="13012"/>
            </a:xfrm>
            <a:custGeom>
              <a:avLst/>
              <a:gdLst>
                <a:gd name="connsiteX0" fmla="*/ 3284 w 22257"/>
                <a:gd name="connsiteY0" fmla="*/ 11006 h 13012"/>
                <a:gd name="connsiteX1" fmla="*/ 3284 w 22257"/>
                <a:gd name="connsiteY1" fmla="*/ 2007 h 13012"/>
                <a:gd name="connsiteX2" fmla="*/ 18848 w 22257"/>
                <a:gd name="connsiteY2" fmla="*/ 2007 h 13012"/>
                <a:gd name="connsiteX3" fmla="*/ 19094 w 22257"/>
                <a:gd name="connsiteY3" fmla="*/ 11006 h 13012"/>
                <a:gd name="connsiteX4" fmla="*/ 3284 w 22257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8F041782-6C02-4C3C-BA5F-C0DB03A3C962}"/>
                </a:ext>
              </a:extLst>
            </p:cNvPr>
            <p:cNvSpPr/>
            <p:nvPr/>
          </p:nvSpPr>
          <p:spPr>
            <a:xfrm>
              <a:off x="6071788" y="3327839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F2B57B33-578F-49A9-9E69-94273DDD6F20}"/>
                </a:ext>
              </a:extLst>
            </p:cNvPr>
            <p:cNvSpPr/>
            <p:nvPr/>
          </p:nvSpPr>
          <p:spPr>
            <a:xfrm>
              <a:off x="5969394" y="3269223"/>
              <a:ext cx="22254" cy="13012"/>
            </a:xfrm>
            <a:custGeom>
              <a:avLst/>
              <a:gdLst>
                <a:gd name="connsiteX0" fmla="*/ 3284 w 22254"/>
                <a:gd name="connsiteY0" fmla="*/ 11006 h 13012"/>
                <a:gd name="connsiteX1" fmla="*/ 3284 w 22254"/>
                <a:gd name="connsiteY1" fmla="*/ 2007 h 13012"/>
                <a:gd name="connsiteX2" fmla="*/ 18848 w 22254"/>
                <a:gd name="connsiteY2" fmla="*/ 2007 h 13012"/>
                <a:gd name="connsiteX3" fmla="*/ 19094 w 22254"/>
                <a:gd name="connsiteY3" fmla="*/ 11006 h 13012"/>
                <a:gd name="connsiteX4" fmla="*/ 3284 w 22254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9094" y="11006"/>
                  </a:cubicBezTo>
                  <a:cubicBezTo>
                    <a:pt x="14716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6CCFB5-CE51-4347-9C60-89A69641B0A6}"/>
                </a:ext>
              </a:extLst>
            </p:cNvPr>
            <p:cNvSpPr/>
            <p:nvPr/>
          </p:nvSpPr>
          <p:spPr>
            <a:xfrm>
              <a:off x="5866755" y="3210850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7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6DC61B6-D2D9-4B48-9146-72E860EEFAB1}"/>
                </a:ext>
              </a:extLst>
            </p:cNvPr>
            <p:cNvSpPr/>
            <p:nvPr/>
          </p:nvSpPr>
          <p:spPr>
            <a:xfrm>
              <a:off x="5764354" y="3152233"/>
              <a:ext cx="22138" cy="12922"/>
            </a:xfrm>
            <a:custGeom>
              <a:avLst/>
              <a:gdLst>
                <a:gd name="connsiteX0" fmla="*/ 3284 w 22138"/>
                <a:gd name="connsiteY0" fmla="*/ 11006 h 12922"/>
                <a:gd name="connsiteX1" fmla="*/ 3284 w 22138"/>
                <a:gd name="connsiteY1" fmla="*/ 2007 h 12922"/>
                <a:gd name="connsiteX2" fmla="*/ 18855 w 22138"/>
                <a:gd name="connsiteY2" fmla="*/ 2007 h 12922"/>
                <a:gd name="connsiteX3" fmla="*/ 18855 w 22138"/>
                <a:gd name="connsiteY3" fmla="*/ 11006 h 12922"/>
                <a:gd name="connsiteX4" fmla="*/ 3284 w 22138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7" y="-669"/>
                    <a:pt x="18855" y="2007"/>
                  </a:cubicBezTo>
                  <a:cubicBezTo>
                    <a:pt x="23233" y="4439"/>
                    <a:pt x="23233" y="8574"/>
                    <a:pt x="18855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EEE59E14-5BF5-45D8-B061-9C43CD1DCB54}"/>
                </a:ext>
              </a:extLst>
            </p:cNvPr>
            <p:cNvSpPr/>
            <p:nvPr/>
          </p:nvSpPr>
          <p:spPr>
            <a:xfrm>
              <a:off x="5661961" y="3093861"/>
              <a:ext cx="22258" cy="12829"/>
            </a:xfrm>
            <a:custGeom>
              <a:avLst/>
              <a:gdLst>
                <a:gd name="connsiteX0" fmla="*/ 3284 w 22258"/>
                <a:gd name="connsiteY0" fmla="*/ 11005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5 h 12829"/>
                <a:gd name="connsiteX4" fmla="*/ 3284 w 22258"/>
                <a:gd name="connsiteY4" fmla="*/ 11005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5"/>
                  </a:moveTo>
                  <a:cubicBezTo>
                    <a:pt x="-1095" y="8573"/>
                    <a:pt x="-1095" y="4438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8"/>
                    <a:pt x="23473" y="8573"/>
                    <a:pt x="19094" y="11005"/>
                  </a:cubicBezTo>
                  <a:cubicBezTo>
                    <a:pt x="14477" y="13438"/>
                    <a:pt x="7662" y="13438"/>
                    <a:pt x="3284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7C340493-C99B-4F0D-856B-A5BFFCCC2186}"/>
                </a:ext>
              </a:extLst>
            </p:cNvPr>
            <p:cNvSpPr/>
            <p:nvPr/>
          </p:nvSpPr>
          <p:spPr>
            <a:xfrm>
              <a:off x="7198143" y="3853441"/>
              <a:ext cx="22138" cy="12922"/>
            </a:xfrm>
            <a:custGeom>
              <a:avLst/>
              <a:gdLst>
                <a:gd name="connsiteX0" fmla="*/ 3284 w 22138"/>
                <a:gd name="connsiteY0" fmla="*/ 11002 h 12922"/>
                <a:gd name="connsiteX1" fmla="*/ 3284 w 22138"/>
                <a:gd name="connsiteY1" fmla="*/ 2006 h 12922"/>
                <a:gd name="connsiteX2" fmla="*/ 18855 w 22138"/>
                <a:gd name="connsiteY2" fmla="*/ 2006 h 12922"/>
                <a:gd name="connsiteX3" fmla="*/ 18855 w 22138"/>
                <a:gd name="connsiteY3" fmla="*/ 11002 h 12922"/>
                <a:gd name="connsiteX4" fmla="*/ 3284 w 22138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2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02"/>
                  </a:cubicBezTo>
                  <a:cubicBezTo>
                    <a:pt x="14477" y="13438"/>
                    <a:pt x="7662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B0B58C14-8F29-465C-ACD0-D4E27DEEEFF2}"/>
                </a:ext>
              </a:extLst>
            </p:cNvPr>
            <p:cNvSpPr/>
            <p:nvPr/>
          </p:nvSpPr>
          <p:spPr>
            <a:xfrm>
              <a:off x="7095503" y="3795065"/>
              <a:ext cx="22131" cy="12829"/>
            </a:xfrm>
            <a:custGeom>
              <a:avLst/>
              <a:gdLst>
                <a:gd name="connsiteX0" fmla="*/ 3284 w 22131"/>
                <a:gd name="connsiteY0" fmla="*/ 11008 h 12829"/>
                <a:gd name="connsiteX1" fmla="*/ 3284 w 22131"/>
                <a:gd name="connsiteY1" fmla="*/ 2012 h 12829"/>
                <a:gd name="connsiteX2" fmla="*/ 18848 w 22131"/>
                <a:gd name="connsiteY2" fmla="*/ 2012 h 12829"/>
                <a:gd name="connsiteX3" fmla="*/ 18848 w 22131"/>
                <a:gd name="connsiteY3" fmla="*/ 11008 h 12829"/>
                <a:gd name="connsiteX4" fmla="*/ 3284 w 22131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8"/>
                  </a:moveTo>
                  <a:cubicBezTo>
                    <a:pt x="-1095" y="8572"/>
                    <a:pt x="-1095" y="4440"/>
                    <a:pt x="3284" y="2012"/>
                  </a:cubicBezTo>
                  <a:cubicBezTo>
                    <a:pt x="7663" y="-671"/>
                    <a:pt x="14469" y="-671"/>
                    <a:pt x="18848" y="2012"/>
                  </a:cubicBezTo>
                  <a:cubicBezTo>
                    <a:pt x="23226" y="4440"/>
                    <a:pt x="23226" y="8572"/>
                    <a:pt x="18848" y="11008"/>
                  </a:cubicBezTo>
                  <a:cubicBezTo>
                    <a:pt x="14716" y="13436"/>
                    <a:pt x="7663" y="13436"/>
                    <a:pt x="3284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279D9759-E665-4E20-B802-958ADD54D4F3}"/>
                </a:ext>
              </a:extLst>
            </p:cNvPr>
            <p:cNvSpPr/>
            <p:nvPr/>
          </p:nvSpPr>
          <p:spPr>
            <a:xfrm>
              <a:off x="6993110" y="3736541"/>
              <a:ext cx="22257" cy="12743"/>
            </a:xfrm>
            <a:custGeom>
              <a:avLst/>
              <a:gdLst>
                <a:gd name="connsiteX0" fmla="*/ 3284 w 22257"/>
                <a:gd name="connsiteY0" fmla="*/ 10916 h 12743"/>
                <a:gd name="connsiteX1" fmla="*/ 3284 w 22257"/>
                <a:gd name="connsiteY1" fmla="*/ 1920 h 12743"/>
                <a:gd name="connsiteX2" fmla="*/ 18848 w 22257"/>
                <a:gd name="connsiteY2" fmla="*/ 1920 h 12743"/>
                <a:gd name="connsiteX3" fmla="*/ 19094 w 22257"/>
                <a:gd name="connsiteY3" fmla="*/ 10916 h 12743"/>
                <a:gd name="connsiteX4" fmla="*/ 3284 w 22257"/>
                <a:gd name="connsiteY4" fmla="*/ 10916 h 1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743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8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52"/>
                    <a:pt x="7662" y="13352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7CB130C9-ADBE-4251-8347-4FCD15776811}"/>
                </a:ext>
              </a:extLst>
            </p:cNvPr>
            <p:cNvSpPr/>
            <p:nvPr/>
          </p:nvSpPr>
          <p:spPr>
            <a:xfrm>
              <a:off x="6890709" y="3678078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5AB2DE8-FE49-451C-A3D1-DC4CD68A2BFF}"/>
                </a:ext>
              </a:extLst>
            </p:cNvPr>
            <p:cNvSpPr/>
            <p:nvPr/>
          </p:nvSpPr>
          <p:spPr>
            <a:xfrm>
              <a:off x="6788077" y="361946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08" y="13438"/>
                    <a:pt x="7655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75A35B6F-F02E-4AF9-803C-AA6C1498B458}"/>
                </a:ext>
              </a:extLst>
            </p:cNvPr>
            <p:cNvSpPr/>
            <p:nvPr/>
          </p:nvSpPr>
          <p:spPr>
            <a:xfrm>
              <a:off x="6685676" y="3560934"/>
              <a:ext cx="22257" cy="12834"/>
            </a:xfrm>
            <a:custGeom>
              <a:avLst/>
              <a:gdLst>
                <a:gd name="connsiteX0" fmla="*/ 3284 w 22257"/>
                <a:gd name="connsiteY0" fmla="*/ 10914 h 12834"/>
                <a:gd name="connsiteX1" fmla="*/ 3284 w 22257"/>
                <a:gd name="connsiteY1" fmla="*/ 1918 h 12834"/>
                <a:gd name="connsiteX2" fmla="*/ 18847 w 22257"/>
                <a:gd name="connsiteY2" fmla="*/ 1918 h 12834"/>
                <a:gd name="connsiteX3" fmla="*/ 19094 w 22257"/>
                <a:gd name="connsiteY3" fmla="*/ 10914 h 12834"/>
                <a:gd name="connsiteX4" fmla="*/ 3284 w 22257"/>
                <a:gd name="connsiteY4" fmla="*/ 10914 h 1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4">
                  <a:moveTo>
                    <a:pt x="3284" y="10914"/>
                  </a:moveTo>
                  <a:cubicBezTo>
                    <a:pt x="-1095" y="8485"/>
                    <a:pt x="-1095" y="4353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53"/>
                    <a:pt x="23473" y="8485"/>
                    <a:pt x="19094" y="10914"/>
                  </a:cubicBezTo>
                  <a:cubicBezTo>
                    <a:pt x="14716" y="13349"/>
                    <a:pt x="7662" y="13596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252100E-D72F-4722-B170-2CCFFAE6C400}"/>
                </a:ext>
              </a:extLst>
            </p:cNvPr>
            <p:cNvSpPr/>
            <p:nvPr/>
          </p:nvSpPr>
          <p:spPr>
            <a:xfrm>
              <a:off x="6583036" y="3502469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7 w 22131"/>
                <a:gd name="connsiteY2" fmla="*/ 2006 h 12830"/>
                <a:gd name="connsiteX3" fmla="*/ 18847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F6ED46B-5B7E-4565-B582-935AC627354B}"/>
                </a:ext>
              </a:extLst>
            </p:cNvPr>
            <p:cNvSpPr/>
            <p:nvPr/>
          </p:nvSpPr>
          <p:spPr>
            <a:xfrm>
              <a:off x="6480643" y="3443856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7 h 12922"/>
                <a:gd name="connsiteX2" fmla="*/ 18848 w 22131"/>
                <a:gd name="connsiteY2" fmla="*/ 2007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469" y="13439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91DA162-3405-4CE2-89FB-5FDDE0B177D8}"/>
                </a:ext>
              </a:extLst>
            </p:cNvPr>
            <p:cNvSpPr/>
            <p:nvPr/>
          </p:nvSpPr>
          <p:spPr>
            <a:xfrm>
              <a:off x="6378003" y="3385483"/>
              <a:ext cx="22257" cy="12830"/>
            </a:xfrm>
            <a:custGeom>
              <a:avLst/>
              <a:gdLst>
                <a:gd name="connsiteX0" fmla="*/ 3284 w 22257"/>
                <a:gd name="connsiteY0" fmla="*/ 11006 h 12830"/>
                <a:gd name="connsiteX1" fmla="*/ 3284 w 22257"/>
                <a:gd name="connsiteY1" fmla="*/ 2007 h 12830"/>
                <a:gd name="connsiteX2" fmla="*/ 18848 w 22257"/>
                <a:gd name="connsiteY2" fmla="*/ 2007 h 12830"/>
                <a:gd name="connsiteX3" fmla="*/ 19094 w 22257"/>
                <a:gd name="connsiteY3" fmla="*/ 11006 h 12830"/>
                <a:gd name="connsiteX4" fmla="*/ 3284 w 22257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92B1BEB-45AB-4636-B186-14F55C1D1453}"/>
                </a:ext>
              </a:extLst>
            </p:cNvPr>
            <p:cNvSpPr/>
            <p:nvPr/>
          </p:nvSpPr>
          <p:spPr>
            <a:xfrm>
              <a:off x="6275610" y="3326866"/>
              <a:ext cx="22253" cy="12830"/>
            </a:xfrm>
            <a:custGeom>
              <a:avLst/>
              <a:gdLst>
                <a:gd name="connsiteX0" fmla="*/ 3284 w 22253"/>
                <a:gd name="connsiteY0" fmla="*/ 11006 h 12830"/>
                <a:gd name="connsiteX1" fmla="*/ 3284 w 22253"/>
                <a:gd name="connsiteY1" fmla="*/ 2007 h 12830"/>
                <a:gd name="connsiteX2" fmla="*/ 18848 w 22253"/>
                <a:gd name="connsiteY2" fmla="*/ 2007 h 12830"/>
                <a:gd name="connsiteX3" fmla="*/ 19087 w 22253"/>
                <a:gd name="connsiteY3" fmla="*/ 11006 h 12830"/>
                <a:gd name="connsiteX4" fmla="*/ 3284 w 2225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9087" y="11006"/>
                  </a:cubicBezTo>
                  <a:cubicBezTo>
                    <a:pt x="14716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7CE80700-A599-4F86-877B-4BEA92F7E94B}"/>
                </a:ext>
              </a:extLst>
            </p:cNvPr>
            <p:cNvSpPr/>
            <p:nvPr/>
          </p:nvSpPr>
          <p:spPr>
            <a:xfrm>
              <a:off x="6173209" y="3268250"/>
              <a:ext cx="22131" cy="13012"/>
            </a:xfrm>
            <a:custGeom>
              <a:avLst/>
              <a:gdLst>
                <a:gd name="connsiteX0" fmla="*/ 3284 w 22131"/>
                <a:gd name="connsiteY0" fmla="*/ 11006 h 13012"/>
                <a:gd name="connsiteX1" fmla="*/ 3284 w 22131"/>
                <a:gd name="connsiteY1" fmla="*/ 2006 h 13012"/>
                <a:gd name="connsiteX2" fmla="*/ 18848 w 22131"/>
                <a:gd name="connsiteY2" fmla="*/ 2006 h 13012"/>
                <a:gd name="connsiteX3" fmla="*/ 18848 w 22131"/>
                <a:gd name="connsiteY3" fmla="*/ 11006 h 13012"/>
                <a:gd name="connsiteX4" fmla="*/ 3284 w 2213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226" y="8573"/>
                    <a:pt x="18848" y="11006"/>
                  </a:cubicBezTo>
                  <a:cubicBezTo>
                    <a:pt x="14469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761DAD04-D008-426E-A26E-867565025D2D}"/>
                </a:ext>
              </a:extLst>
            </p:cNvPr>
            <p:cNvSpPr/>
            <p:nvPr/>
          </p:nvSpPr>
          <p:spPr>
            <a:xfrm>
              <a:off x="6070570" y="3209878"/>
              <a:ext cx="22258" cy="12829"/>
            </a:xfrm>
            <a:custGeom>
              <a:avLst/>
              <a:gdLst>
                <a:gd name="connsiteX0" fmla="*/ 3284 w 22258"/>
                <a:gd name="connsiteY0" fmla="*/ 11006 h 12829"/>
                <a:gd name="connsiteX1" fmla="*/ 3284 w 22258"/>
                <a:gd name="connsiteY1" fmla="*/ 2007 h 12829"/>
                <a:gd name="connsiteX2" fmla="*/ 18855 w 22258"/>
                <a:gd name="connsiteY2" fmla="*/ 2007 h 12829"/>
                <a:gd name="connsiteX3" fmla="*/ 19094 w 22258"/>
                <a:gd name="connsiteY3" fmla="*/ 11006 h 12829"/>
                <a:gd name="connsiteX4" fmla="*/ 3284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6" y="-669"/>
                    <a:pt x="18855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3FBF44E4-FA20-439A-B781-FC5D3674AEA6}"/>
                </a:ext>
              </a:extLst>
            </p:cNvPr>
            <p:cNvSpPr/>
            <p:nvPr/>
          </p:nvSpPr>
          <p:spPr>
            <a:xfrm>
              <a:off x="5968176" y="3151261"/>
              <a:ext cx="22257" cy="12922"/>
            </a:xfrm>
            <a:custGeom>
              <a:avLst/>
              <a:gdLst>
                <a:gd name="connsiteX0" fmla="*/ 3284 w 22257"/>
                <a:gd name="connsiteY0" fmla="*/ 11006 h 12922"/>
                <a:gd name="connsiteX1" fmla="*/ 3284 w 22257"/>
                <a:gd name="connsiteY1" fmla="*/ 2007 h 12922"/>
                <a:gd name="connsiteX2" fmla="*/ 18848 w 22257"/>
                <a:gd name="connsiteY2" fmla="*/ 2007 h 12922"/>
                <a:gd name="connsiteX3" fmla="*/ 19094 w 22257"/>
                <a:gd name="connsiteY3" fmla="*/ 11006 h 12922"/>
                <a:gd name="connsiteX4" fmla="*/ 3284 w 2225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852598E-87A7-428A-BF9F-8F7442C63DCA}"/>
                </a:ext>
              </a:extLst>
            </p:cNvPr>
            <p:cNvSpPr/>
            <p:nvPr/>
          </p:nvSpPr>
          <p:spPr>
            <a:xfrm>
              <a:off x="5865537" y="3092888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C0120AC-311A-48F7-B80E-F13CD0DCB661}"/>
                </a:ext>
              </a:extLst>
            </p:cNvPr>
            <p:cNvSpPr/>
            <p:nvPr/>
          </p:nvSpPr>
          <p:spPr>
            <a:xfrm>
              <a:off x="5763144" y="3034271"/>
              <a:ext cx="22254" cy="12829"/>
            </a:xfrm>
            <a:custGeom>
              <a:avLst/>
              <a:gdLst>
                <a:gd name="connsiteX0" fmla="*/ 3284 w 22254"/>
                <a:gd name="connsiteY0" fmla="*/ 11006 h 12829"/>
                <a:gd name="connsiteX1" fmla="*/ 3284 w 22254"/>
                <a:gd name="connsiteY1" fmla="*/ 2007 h 12829"/>
                <a:gd name="connsiteX2" fmla="*/ 18847 w 22254"/>
                <a:gd name="connsiteY2" fmla="*/ 2007 h 12829"/>
                <a:gd name="connsiteX3" fmla="*/ 19094 w 22254"/>
                <a:gd name="connsiteY3" fmla="*/ 11006 h 12829"/>
                <a:gd name="connsiteX4" fmla="*/ 3284 w 22254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65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B2069D7-D4F8-4B7F-8507-E18F713C9E86}"/>
                </a:ext>
              </a:extLst>
            </p:cNvPr>
            <p:cNvSpPr/>
            <p:nvPr/>
          </p:nvSpPr>
          <p:spPr>
            <a:xfrm>
              <a:off x="7299325" y="3794092"/>
              <a:ext cx="22377" cy="12830"/>
            </a:xfrm>
            <a:custGeom>
              <a:avLst/>
              <a:gdLst>
                <a:gd name="connsiteX0" fmla="*/ 3284 w 22377"/>
                <a:gd name="connsiteY0" fmla="*/ 11010 h 12830"/>
                <a:gd name="connsiteX1" fmla="*/ 3284 w 22377"/>
                <a:gd name="connsiteY1" fmla="*/ 2006 h 12830"/>
                <a:gd name="connsiteX2" fmla="*/ 19094 w 22377"/>
                <a:gd name="connsiteY2" fmla="*/ 2006 h 12830"/>
                <a:gd name="connsiteX3" fmla="*/ 19094 w 22377"/>
                <a:gd name="connsiteY3" fmla="*/ 11010 h 12830"/>
                <a:gd name="connsiteX4" fmla="*/ 3284 w 2237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42"/>
                    <a:pt x="23473" y="8574"/>
                    <a:pt x="19094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7B29B62D-DB16-4EA1-95F7-C815DEE1771C}"/>
                </a:ext>
              </a:extLst>
            </p:cNvPr>
            <p:cNvSpPr/>
            <p:nvPr/>
          </p:nvSpPr>
          <p:spPr>
            <a:xfrm>
              <a:off x="7196686" y="3735476"/>
              <a:ext cx="22377" cy="12830"/>
            </a:xfrm>
            <a:custGeom>
              <a:avLst/>
              <a:gdLst>
                <a:gd name="connsiteX0" fmla="*/ 3284 w 22377"/>
                <a:gd name="connsiteY0" fmla="*/ 11010 h 12830"/>
                <a:gd name="connsiteX1" fmla="*/ 3284 w 22377"/>
                <a:gd name="connsiteY1" fmla="*/ 2006 h 12830"/>
                <a:gd name="connsiteX2" fmla="*/ 19094 w 22377"/>
                <a:gd name="connsiteY2" fmla="*/ 2006 h 12830"/>
                <a:gd name="connsiteX3" fmla="*/ 19094 w 22377"/>
                <a:gd name="connsiteY3" fmla="*/ 11010 h 12830"/>
                <a:gd name="connsiteX4" fmla="*/ 3284 w 2237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2313B78-F363-4B5F-8B55-6D09E182060C}"/>
                </a:ext>
              </a:extLst>
            </p:cNvPr>
            <p:cNvSpPr/>
            <p:nvPr/>
          </p:nvSpPr>
          <p:spPr>
            <a:xfrm>
              <a:off x="7094285" y="3676860"/>
              <a:ext cx="22138" cy="13015"/>
            </a:xfrm>
            <a:custGeom>
              <a:avLst/>
              <a:gdLst>
                <a:gd name="connsiteX0" fmla="*/ 3284 w 22138"/>
                <a:gd name="connsiteY0" fmla="*/ 11010 h 13015"/>
                <a:gd name="connsiteX1" fmla="*/ 3284 w 22138"/>
                <a:gd name="connsiteY1" fmla="*/ 2006 h 13015"/>
                <a:gd name="connsiteX2" fmla="*/ 18855 w 22138"/>
                <a:gd name="connsiteY2" fmla="*/ 2006 h 13015"/>
                <a:gd name="connsiteX3" fmla="*/ 18855 w 22138"/>
                <a:gd name="connsiteY3" fmla="*/ 11010 h 13015"/>
                <a:gd name="connsiteX4" fmla="*/ 3284 w 22138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10"/>
                  </a:cubicBezTo>
                  <a:cubicBezTo>
                    <a:pt x="14716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FDC781E-E220-448F-895D-A91FFE503A3C}"/>
                </a:ext>
              </a:extLst>
            </p:cNvPr>
            <p:cNvSpPr/>
            <p:nvPr/>
          </p:nvSpPr>
          <p:spPr>
            <a:xfrm>
              <a:off x="6991892" y="3618491"/>
              <a:ext cx="22377" cy="12829"/>
            </a:xfrm>
            <a:custGeom>
              <a:avLst/>
              <a:gdLst>
                <a:gd name="connsiteX0" fmla="*/ 3284 w 22377"/>
                <a:gd name="connsiteY0" fmla="*/ 11002 h 12829"/>
                <a:gd name="connsiteX1" fmla="*/ 3284 w 22377"/>
                <a:gd name="connsiteY1" fmla="*/ 2006 h 12829"/>
                <a:gd name="connsiteX2" fmla="*/ 19094 w 22377"/>
                <a:gd name="connsiteY2" fmla="*/ 2006 h 12829"/>
                <a:gd name="connsiteX3" fmla="*/ 19094 w 22377"/>
                <a:gd name="connsiteY3" fmla="*/ 11002 h 12829"/>
                <a:gd name="connsiteX4" fmla="*/ 3284 w 2237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34"/>
                    <a:pt x="23473" y="8574"/>
                    <a:pt x="19094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CCD5038-0047-4E49-AA04-72356164E785}"/>
                </a:ext>
              </a:extLst>
            </p:cNvPr>
            <p:cNvSpPr/>
            <p:nvPr/>
          </p:nvSpPr>
          <p:spPr>
            <a:xfrm>
              <a:off x="6889252" y="3559874"/>
              <a:ext cx="22377" cy="12919"/>
            </a:xfrm>
            <a:custGeom>
              <a:avLst/>
              <a:gdLst>
                <a:gd name="connsiteX0" fmla="*/ 3284 w 22377"/>
                <a:gd name="connsiteY0" fmla="*/ 11002 h 12919"/>
                <a:gd name="connsiteX1" fmla="*/ 3284 w 22377"/>
                <a:gd name="connsiteY1" fmla="*/ 2006 h 12919"/>
                <a:gd name="connsiteX2" fmla="*/ 19094 w 22377"/>
                <a:gd name="connsiteY2" fmla="*/ 2006 h 12919"/>
                <a:gd name="connsiteX3" fmla="*/ 19094 w 22377"/>
                <a:gd name="connsiteY3" fmla="*/ 11002 h 12919"/>
                <a:gd name="connsiteX4" fmla="*/ 3284 w 22377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34"/>
                    <a:pt x="23473" y="8574"/>
                    <a:pt x="19094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510581C-3CFD-4AFB-9B6D-721DC46EB155}"/>
                </a:ext>
              </a:extLst>
            </p:cNvPr>
            <p:cNvSpPr/>
            <p:nvPr/>
          </p:nvSpPr>
          <p:spPr>
            <a:xfrm>
              <a:off x="6786859" y="350149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BEB8B0D-657D-432D-BF7E-18FEB1E9E1B5}"/>
                </a:ext>
              </a:extLst>
            </p:cNvPr>
            <p:cNvSpPr/>
            <p:nvPr/>
          </p:nvSpPr>
          <p:spPr>
            <a:xfrm>
              <a:off x="6684219" y="3442883"/>
              <a:ext cx="22377" cy="12922"/>
            </a:xfrm>
            <a:custGeom>
              <a:avLst/>
              <a:gdLst>
                <a:gd name="connsiteX0" fmla="*/ 3284 w 22377"/>
                <a:gd name="connsiteY0" fmla="*/ 11006 h 12922"/>
                <a:gd name="connsiteX1" fmla="*/ 3284 w 22377"/>
                <a:gd name="connsiteY1" fmla="*/ 2007 h 12922"/>
                <a:gd name="connsiteX2" fmla="*/ 19094 w 22377"/>
                <a:gd name="connsiteY2" fmla="*/ 2007 h 12922"/>
                <a:gd name="connsiteX3" fmla="*/ 19094 w 22377"/>
                <a:gd name="connsiteY3" fmla="*/ 11006 h 12922"/>
                <a:gd name="connsiteX4" fmla="*/ 3284 w 2237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716" y="13438"/>
                    <a:pt x="7909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25D62C4E-E3DA-4AFE-9977-26BCC21C33ED}"/>
                </a:ext>
              </a:extLst>
            </p:cNvPr>
            <p:cNvSpPr/>
            <p:nvPr/>
          </p:nvSpPr>
          <p:spPr>
            <a:xfrm>
              <a:off x="6581826" y="3384510"/>
              <a:ext cx="22370" cy="12829"/>
            </a:xfrm>
            <a:custGeom>
              <a:avLst/>
              <a:gdLst>
                <a:gd name="connsiteX0" fmla="*/ 3284 w 22370"/>
                <a:gd name="connsiteY0" fmla="*/ 11006 h 12829"/>
                <a:gd name="connsiteX1" fmla="*/ 3284 w 22370"/>
                <a:gd name="connsiteY1" fmla="*/ 2007 h 12829"/>
                <a:gd name="connsiteX2" fmla="*/ 19087 w 22370"/>
                <a:gd name="connsiteY2" fmla="*/ 2007 h 12829"/>
                <a:gd name="connsiteX3" fmla="*/ 19087 w 22370"/>
                <a:gd name="connsiteY3" fmla="*/ 11006 h 12829"/>
                <a:gd name="connsiteX4" fmla="*/ 3284 w 2237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55" y="-669"/>
                    <a:pt x="14708" y="-669"/>
                    <a:pt x="19087" y="2007"/>
                  </a:cubicBezTo>
                  <a:cubicBezTo>
                    <a:pt x="23465" y="4439"/>
                    <a:pt x="23465" y="8574"/>
                    <a:pt x="19087" y="11006"/>
                  </a:cubicBezTo>
                  <a:cubicBezTo>
                    <a:pt x="14469" y="13438"/>
                    <a:pt x="7655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CB5BE807-FF43-43A8-B000-E14EB42CE07D}"/>
                </a:ext>
              </a:extLst>
            </p:cNvPr>
            <p:cNvSpPr/>
            <p:nvPr/>
          </p:nvSpPr>
          <p:spPr>
            <a:xfrm>
              <a:off x="6479186" y="3325894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CF1F79BB-C0E7-468F-A5D4-CC576030A693}"/>
                </a:ext>
              </a:extLst>
            </p:cNvPr>
            <p:cNvSpPr/>
            <p:nvPr/>
          </p:nvSpPr>
          <p:spPr>
            <a:xfrm>
              <a:off x="6376785" y="3267277"/>
              <a:ext cx="22131" cy="13012"/>
            </a:xfrm>
            <a:custGeom>
              <a:avLst/>
              <a:gdLst>
                <a:gd name="connsiteX0" fmla="*/ 3284 w 22131"/>
                <a:gd name="connsiteY0" fmla="*/ 11006 h 13012"/>
                <a:gd name="connsiteX1" fmla="*/ 3284 w 22131"/>
                <a:gd name="connsiteY1" fmla="*/ 2007 h 13012"/>
                <a:gd name="connsiteX2" fmla="*/ 18848 w 22131"/>
                <a:gd name="connsiteY2" fmla="*/ 2007 h 13012"/>
                <a:gd name="connsiteX3" fmla="*/ 18848 w 22131"/>
                <a:gd name="connsiteY3" fmla="*/ 11006 h 13012"/>
                <a:gd name="connsiteX4" fmla="*/ 3284 w 2213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2B3FF4A-2B18-4C00-8962-D814A76D0078}"/>
                </a:ext>
              </a:extLst>
            </p:cNvPr>
            <p:cNvSpPr/>
            <p:nvPr/>
          </p:nvSpPr>
          <p:spPr>
            <a:xfrm>
              <a:off x="6274392" y="3208904"/>
              <a:ext cx="22377" cy="12830"/>
            </a:xfrm>
            <a:custGeom>
              <a:avLst/>
              <a:gdLst>
                <a:gd name="connsiteX0" fmla="*/ 3284 w 22377"/>
                <a:gd name="connsiteY0" fmla="*/ 11006 h 12830"/>
                <a:gd name="connsiteX1" fmla="*/ 3284 w 22377"/>
                <a:gd name="connsiteY1" fmla="*/ 2007 h 12830"/>
                <a:gd name="connsiteX2" fmla="*/ 19094 w 22377"/>
                <a:gd name="connsiteY2" fmla="*/ 2007 h 12830"/>
                <a:gd name="connsiteX3" fmla="*/ 19094 w 22377"/>
                <a:gd name="connsiteY3" fmla="*/ 11006 h 12830"/>
                <a:gd name="connsiteX4" fmla="*/ 3284 w 22377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469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456A2A-7D30-44D1-A1D4-808739182DF4}"/>
                </a:ext>
              </a:extLst>
            </p:cNvPr>
            <p:cNvSpPr/>
            <p:nvPr/>
          </p:nvSpPr>
          <p:spPr>
            <a:xfrm>
              <a:off x="6171752" y="3150289"/>
              <a:ext cx="22131" cy="12921"/>
            </a:xfrm>
            <a:custGeom>
              <a:avLst/>
              <a:gdLst>
                <a:gd name="connsiteX0" fmla="*/ 3284 w 22131"/>
                <a:gd name="connsiteY0" fmla="*/ 11006 h 12921"/>
                <a:gd name="connsiteX1" fmla="*/ 3284 w 22131"/>
                <a:gd name="connsiteY1" fmla="*/ 2007 h 12921"/>
                <a:gd name="connsiteX2" fmla="*/ 18848 w 22131"/>
                <a:gd name="connsiteY2" fmla="*/ 2007 h 12921"/>
                <a:gd name="connsiteX3" fmla="*/ 18848 w 22131"/>
                <a:gd name="connsiteY3" fmla="*/ 11006 h 12921"/>
                <a:gd name="connsiteX4" fmla="*/ 3284 w 22131"/>
                <a:gd name="connsiteY4" fmla="*/ 11006 h 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1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9C481B05-263F-4DF1-8220-2C32A9233148}"/>
                </a:ext>
              </a:extLst>
            </p:cNvPr>
            <p:cNvSpPr/>
            <p:nvPr/>
          </p:nvSpPr>
          <p:spPr>
            <a:xfrm>
              <a:off x="6069359" y="3091916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D9816ED-388E-4B8E-82D3-7A2279D94676}"/>
                </a:ext>
              </a:extLst>
            </p:cNvPr>
            <p:cNvSpPr/>
            <p:nvPr/>
          </p:nvSpPr>
          <p:spPr>
            <a:xfrm>
              <a:off x="5966959" y="3033299"/>
              <a:ext cx="22377" cy="12829"/>
            </a:xfrm>
            <a:custGeom>
              <a:avLst/>
              <a:gdLst>
                <a:gd name="connsiteX0" fmla="*/ 3284 w 22377"/>
                <a:gd name="connsiteY0" fmla="*/ 11006 h 12829"/>
                <a:gd name="connsiteX1" fmla="*/ 3284 w 22377"/>
                <a:gd name="connsiteY1" fmla="*/ 2007 h 12829"/>
                <a:gd name="connsiteX2" fmla="*/ 19094 w 22377"/>
                <a:gd name="connsiteY2" fmla="*/ 2007 h 12829"/>
                <a:gd name="connsiteX3" fmla="*/ 19094 w 22377"/>
                <a:gd name="connsiteY3" fmla="*/ 11006 h 12829"/>
                <a:gd name="connsiteX4" fmla="*/ 3284 w 2237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469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7F0CF6B8-78FC-4AED-B85B-57D28A5EFD8A}"/>
                </a:ext>
              </a:extLst>
            </p:cNvPr>
            <p:cNvSpPr/>
            <p:nvPr/>
          </p:nvSpPr>
          <p:spPr>
            <a:xfrm>
              <a:off x="5864319" y="2974926"/>
              <a:ext cx="22377" cy="12829"/>
            </a:xfrm>
            <a:custGeom>
              <a:avLst/>
              <a:gdLst>
                <a:gd name="connsiteX0" fmla="*/ 3284 w 22377"/>
                <a:gd name="connsiteY0" fmla="*/ 11006 h 12829"/>
                <a:gd name="connsiteX1" fmla="*/ 3284 w 22377"/>
                <a:gd name="connsiteY1" fmla="*/ 2007 h 12829"/>
                <a:gd name="connsiteX2" fmla="*/ 19094 w 22377"/>
                <a:gd name="connsiteY2" fmla="*/ 2007 h 12829"/>
                <a:gd name="connsiteX3" fmla="*/ 19094 w 22377"/>
                <a:gd name="connsiteY3" fmla="*/ 11006 h 12829"/>
                <a:gd name="connsiteX4" fmla="*/ 3284 w 2237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0EF07DF-1FC9-4A6D-82E6-9E7A8537C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6217" y="2803063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9BF00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EXTRACT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505705-B93A-450F-8A78-5FD43011E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33895" y="3172154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969E7A8-D2D0-4B80-8D3D-EB401A3B2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39174" y="3513573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85D622C-E588-49E3-A90A-94DE3E816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07350" y="2597025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sq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9C0AF-716E-461E-B6A0-06D545AF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2329532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1938C55-D208-449F-94C0-23A35348D1A1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B3228A-66EC-497D-87F6-8ABFD6B46FD3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8602C36-7D13-4263-930C-8640ADEB3F07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E96300E-40FB-419B-B296-E471F9A91A4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2ABB9D2-69EE-419F-8A38-F3C61689CBF2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818C47-DA7C-4D4F-B4E1-2D2CBB244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2058936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3561D16-0736-4E88-9AEB-9D08FBE91D58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AEFF30-B317-4E60-B0EB-5F2C57351B7B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08CEB3-7D25-483A-8EF9-E21FB2040635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301145A-9CD2-412D-90A5-B550D35D772F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1146CF9-67E3-4441-AB3A-B6616A01EC90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C972139-3B77-4931-8E50-9A230DEC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788340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D60FFC2-487C-41B7-9E0E-30122BCBA81F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5E7185-406C-41C8-AE02-2182958F0223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B6D7E5A-A609-4EB1-AFE4-194E6844E91B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C3EFAC-7451-4283-B6D4-27FF2F0323B9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63807C9-8054-47CD-9B1F-AE292F4EA640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8D047A-EDA8-4CDE-94A8-AF5C6326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517744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EEDDFE-3388-4647-8D9D-2DD2DB3E03A9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173EE2-4E81-45D4-8596-A152869C6827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3ABB9D7-6AD0-4130-B17D-2B5B4FA2DBAE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167489A-8B7F-4F9D-82EE-45C7F6A2289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7CAA420-548C-440E-9037-64F8903D7579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0DD5E7-951A-49D0-AC80-D21496E6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247148"/>
            <a:ext cx="2141596" cy="1474078"/>
            <a:chOff x="4192418" y="2011180"/>
            <a:chExt cx="2141596" cy="1474078"/>
          </a:xfrm>
          <a:solidFill>
            <a:schemeClr val="accent4">
              <a:alpha val="50000"/>
            </a:schemeClr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FB5E8DB-AD44-4BCA-8FD8-C8EE2113B09B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F971ACE-E0A3-47B8-9293-9EF872CE7ACA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D13AAAF-1BA7-440D-A6CE-C3BC74EC06BF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63750C7-7326-4818-983A-0DEF6B594618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9B06AF1-CBE9-47D5-84D2-156D7F5278A3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014456F-3E17-44C3-B46E-CEC92C35B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20856" y="2954341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rnd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52AC25-600E-4CFF-AF09-CEDE2325C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686848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BE0DE30-C6AB-4E84-8E96-7346CF4DB243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C0EF9C-329B-4A28-9A38-CA2A5BADE630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DA0C45-24E7-4943-B323-133EB52B43D6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0DE3E1-E30D-4415-A132-EDA54D36213D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1048B5D-EC4B-40FD-85F5-41332EF1E58E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9151EA5-DC08-4118-8C63-68F645788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416252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82E03CF-9819-4DC3-9BC2-0E5ACDAB1D19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44AFA32-A15F-4A20-92A1-9075716DAA84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AEC6848-9599-4D68-8EAA-F922C7DCB6ED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0783C9-ED50-4AE3-8127-55B373F158EA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77E0D6B-D3EB-45BE-9A80-5F218A72CDCD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921A0F9-B5F0-456D-97CB-F3A21450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145656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6AE4E8-6487-482E-B137-21413BA2536A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0792CF1-A0EC-40B1-A4A5-5A965D70280F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1FCECEA-A577-44AC-A375-6F12E132F211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8C80374-C00F-48D2-AC8E-B8766AB01060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716B3B-F3E3-4D47-92B4-D89B9427E552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3A26BB9-5FD8-4E62-84F3-084983D65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1875060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A1CF9D9-CDC6-4EDF-B9B6-405DBB1DE9D0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5318BAE-BFD6-4BE7-A035-44056792961C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35515AE-F640-4C7E-BDB3-79D011DBD982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E82AA3-2EB8-489D-AD21-1CFAE029D965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8EC4C5B-E8FE-4D87-933C-964DB3851DA3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B321965-D6DC-490B-BD12-924FF2425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1604464"/>
            <a:ext cx="2141596" cy="1474078"/>
            <a:chOff x="4192418" y="2011180"/>
            <a:chExt cx="2141596" cy="1474078"/>
          </a:xfrm>
          <a:solidFill>
            <a:schemeClr val="accent5">
              <a:alpha val="50000"/>
            </a:schemeClr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0FE5D-77F5-420B-910D-3CB102CB5D0A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AC1D5C8-7A71-41A1-8B16-EE7C334E76F5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68D66E-664D-4263-8B3D-122D9F8761F7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4473F9-2F0F-4E50-83DF-06FB36C7C4DE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FF338B5-D738-4BC0-8D0C-0D6B17745E01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FE5AE68-B91E-492A-9A2E-263BBBE52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24858" y="3306337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rnd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0302963-E8BA-4C54-95EA-1BCC28806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3038844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F7D5EDF-A29E-4C15-A4AD-786CFC86170A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0EC03E7-DD0E-4541-B512-84007DF39D3A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4FA5324-D747-4E35-94DA-5658EEA91869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48E248A-F2FB-4223-8B79-35438B66204E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4484648-A5E4-4625-8427-6D6BC6550ECC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7C73FF-8404-4E4A-A716-BCA2EB3A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768248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1F52C80-5AA7-4185-8B8A-313CE629A84E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9B3D653-D66D-4039-80C3-28AAEAF75883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5D972D5-E2AF-437A-8F62-F9D0E19B4756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F422831-518F-4F56-B0FF-274BC38E41EF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5F76125-5ACD-4CA5-BE10-C37F798B7614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3DF355-C989-4BAC-9CD0-242B4E86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497652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BFDDAEB-50B5-41DD-8A72-3011F3E2B8E5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A20B342-E9A8-4899-9167-5267475B50E0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46BF276-550F-4E73-B71F-EBB4FAD8EA60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A2494B4-7F38-47FA-AF44-FD682906BD4B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DB5013E-34C7-4760-9EB1-2A17E10CFBB5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4AB8710-D047-47AE-B049-0E07DA1D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227056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C29FD9D-23A1-4419-9D1C-FDE9B9409689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0D6FE49-136C-43C6-8222-4E0A4862AA2D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5693A69-AF19-4FD2-8549-82040ED4BF3C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6C05A92-4E9B-417C-9848-D787E7E7918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383465B-3492-413A-9953-B7DD00CEE291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1446CF1-9A9A-431C-B64E-7E3121B82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1956460"/>
            <a:ext cx="2141596" cy="1474078"/>
            <a:chOff x="4192418" y="2011180"/>
            <a:chExt cx="2141596" cy="1474078"/>
          </a:xfrm>
          <a:solidFill>
            <a:schemeClr val="accent2">
              <a:alpha val="50000"/>
            </a:schemeClr>
          </a:solidFill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3410C65-344F-4FB7-A9B1-05A604ABD73E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A2EC2FB-61B0-4CA5-8480-364D026C1622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13DCA8D-F752-431B-A36B-35CCB157A1B1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C4F784-3830-4778-A3A9-B70A488ED25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0E7078A-7E6B-40F1-8E8D-712E00F04887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C4CEACC-969E-4FFD-9398-31DD79644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88820" y="2196424"/>
            <a:ext cx="127755" cy="1396684"/>
            <a:chOff x="4119566" y="2396520"/>
            <a:chExt cx="127755" cy="139668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5BABFB8-D5A8-48DB-8279-BE4B7104C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DE5D0B6-D3FB-4C4B-833A-693FF8657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B95AAA0-B494-445A-92F1-F13E384C8F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E56453B-438E-4E18-92E3-076344AE7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A59933-1482-4740-BCFD-B0383AF4B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A01FD8D-C18E-4058-AFBB-D6E39D00CF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FF62AA0-F775-4279-B7F2-EFFD3198B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A4E39F7-701B-4733-AC99-1A9A75AFA2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442BF52-CFEC-487E-B3AE-FEE01FFAC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4F4621A-6B0B-4EA1-93EA-A6722F514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5181158-0C34-4873-B743-F6EDAD2D8D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82C0183-DA66-4941-BA0A-ACEBA2EE17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D37296-FE07-441D-8E41-BE6A13DB85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15ED8E-E389-4F82-A924-7583B2E076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086BF1-5E41-49D3-8A63-21929608EC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97955D-AE71-4CFB-A75C-D573D62EC5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6AE778-BF30-4130-AB2D-CAA36B2DB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938C350-56A5-46E0-AB18-CF0AE1870D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AFFB986-79A0-45E9-A1D5-9514945D9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80D2484-9D1B-4CD8-A1C9-F04E9499AE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0EDF1B9-CA2B-4CCD-9F88-4B10683725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4DF5173-6A61-427D-A1A3-71C611ADAB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F2EC0EB-95FB-49A3-9E46-90956A1A27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4193D1D-41E4-4EA2-873F-0E56BAD090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1EBACB-4DB2-4B44-980A-BDFFB22595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3104197-EAEC-48A1-A4BF-88127DDDA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041BE0-220C-45EC-B844-AC09D7F9F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B5A76C4-15BC-40F4-8DE3-496B482AA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49D7891-777C-414E-8766-0BF2672D8A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BA4B0CE-8A9E-4028-9570-06AB95BCE6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4DCE9EF-F865-47B3-B8FC-4CA1EDF15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74B8080-C1ED-4EFD-952B-13948460A55B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F7AE5B-6540-46A8-9183-F113D2072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33305" y="2520654"/>
            <a:ext cx="127755" cy="1396684"/>
            <a:chOff x="4119566" y="2396520"/>
            <a:chExt cx="127755" cy="1396684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3297EB9-B82C-46F6-8392-40E509EC7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FD8C5E4-C494-4E7E-89E8-16267E28C6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649D0B2-76E2-4DA0-B194-06AE418942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DAE032C-CC4C-4884-BA5F-08271C2927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F39EDC8-7AF8-4FE6-92B1-4FF952D5B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D8B26CE-18EB-4000-BD91-DA14D4DB00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B124E344-785C-43B8-8540-7BAB1066FD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03FAC6-7198-44D3-99F8-DDB61D68CF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A51C48D-D69B-419B-ADA7-26A51F3EC1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5A64C1C-6648-480D-951B-5C5A256D6F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8B236E0-D08E-43F4-AAB5-5F5CB747A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46F8AEA-28BC-444A-A5F4-23526950C4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B8BDA40-084A-41C7-A968-A3CAC25A10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E7A518-80D4-42D6-8A7E-B15F93BD4E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979D9D8-4038-4448-81EE-9FC2751CB1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EB67982-43F4-45F2-85C8-D989220E97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D927255-220B-4EEB-8CFE-90FB049FDA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7BBA08A-03F6-4834-A5F9-CEF97BFB89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52AFC6-BE79-4AAE-894C-C180498A9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A1E8204-7C66-43F0-A589-DFFBF0A3F5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165896E-183B-45BB-BDC0-8C13156A9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8145B94-36DA-4753-896E-BCC4BA5E4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F1093FD-EEEF-41EA-ACC9-A4302D8B48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C138D25-7044-4C23-9ED6-3AA6A25B7D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1DADC6D-DD26-46EA-8701-D8B5818009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C6DC6D1-5B6A-4D21-B4CA-1786E04470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F793E75-2F52-4C6E-99F9-77319D37E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CE160835-A00C-4CCA-B145-356D9D38C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747031E-E158-466B-9BC6-204D21DE91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E5E6BE-4988-4FE1-BD09-70EB2AC219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DF7ED8D-3830-43B5-A990-C3F53DFC2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154AD96-470B-49CB-9AEC-FF3A66A7D0AE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60D930C-0B5E-4A10-8575-364B79D51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32688" y="2937002"/>
            <a:ext cx="127755" cy="1396684"/>
            <a:chOff x="4119566" y="2396520"/>
            <a:chExt cx="127755" cy="1396684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8AD4394-E3A7-4B6E-9F12-71BA4FAE3C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D258930-01E8-4D11-858A-9199C22C1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C79ABA0-A1D8-4866-8604-0BCE90CE6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133B057-6133-4EDC-B427-804C4949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7950D7A-274B-43DF-87A0-A056DD89A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E78BB15-F3BA-4ED0-A236-ADFBDB613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67C8754-809F-486A-99BA-FEB6DAF09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7798732-A852-4B2C-B9AF-7520C0331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C0879B7-4435-4A9D-B98C-86BAAF5BB6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0057B98-E7B3-4B97-A5DF-4DAB70A99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74725607-AA30-429B-9C20-58A2116F3B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A3878B8-F6F4-42D1-92F1-7AA5652551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479F63B-396D-426B-878B-9668F1BD65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0AAECE7-C7D9-47B6-9D83-C8CC03A94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5A1DCF31-A73F-4A5B-AF12-1B4440063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B6BD7BA-0CE7-44C3-850F-12F50E29A0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A41E5C3-830C-4744-8256-07AF13779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BD0689D-BA37-49CF-B9DF-AD91DC19E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C02F4C3-12DD-415B-91DF-EF1E985010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C60B503-9BC7-407A-883A-EFF829DAA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1F963464-589A-4C96-A34E-56E25EEA9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01B6003-803D-495E-B18A-57F46854F2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46CC67A-E93F-45CD-89E2-9C904F450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BA8714A-D6BC-4693-8CDE-464ABD66BB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40D7C-BB71-4FF5-A90C-361D0B2E2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26B72CF-4415-4D32-BF12-8DBB9C482B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2789826-34B9-41A5-9946-920A0F1B1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9C82CF7-3D0B-47A2-BCD8-0A65FF3BB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BC45AFE-0F77-4F37-A336-009DD9F0C0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8643282-21FB-457B-9A4B-FDEF268A08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70469D06-4D92-42E2-8C7E-63C320320C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40C3AC5-B13A-4C72-B514-AC8BBCFFDAE1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F54591D-6674-4BD1-BCC4-2BF123C15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51964" y="4019690"/>
            <a:ext cx="3664561" cy="2411746"/>
            <a:chOff x="6282710" y="4191374"/>
            <a:chExt cx="3664561" cy="24117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A11DA1-7469-4F59-A84D-D08008B53534}"/>
                </a:ext>
              </a:extLst>
            </p:cNvPr>
            <p:cNvGrpSpPr/>
            <p:nvPr/>
          </p:nvGrpSpPr>
          <p:grpSpPr>
            <a:xfrm>
              <a:off x="6950771" y="4645501"/>
              <a:ext cx="2996500" cy="1957619"/>
              <a:chOff x="6950771" y="4645501"/>
              <a:chExt cx="2996500" cy="1957619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2300990-D3EC-4238-9BAE-522E59D62746}"/>
                  </a:ext>
                </a:extLst>
              </p:cNvPr>
              <p:cNvGrpSpPr/>
              <p:nvPr/>
            </p:nvGrpSpPr>
            <p:grpSpPr>
              <a:xfrm>
                <a:off x="6950771" y="4645501"/>
                <a:ext cx="2996500" cy="1957619"/>
                <a:chOff x="8551581" y="3995411"/>
                <a:chExt cx="2606905" cy="1703096"/>
              </a:xfrm>
            </p:grpSpPr>
            <p:pic>
              <p:nvPicPr>
                <p:cNvPr id="89" name="Picture 88" descr="A picture containing text, electronics&#10;&#10;Description automatically generated">
                  <a:extLst>
                    <a:ext uri="{FF2B5EF4-FFF2-40B4-BE49-F238E27FC236}">
                      <a16:creationId xmlns:a16="http://schemas.microsoft.com/office/drawing/2014/main" id="{156698A7-BC7E-4FBE-A354-F89E805394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1581" y="3995411"/>
                  <a:ext cx="2606905" cy="1479638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B67D668-4D59-48B2-B011-01AB4C2DC3C5}"/>
                    </a:ext>
                  </a:extLst>
                </p:cNvPr>
                <p:cNvSpPr txBox="1"/>
                <p:nvPr/>
              </p:nvSpPr>
              <p:spPr>
                <a:xfrm>
                  <a:off x="9350743" y="4933874"/>
                  <a:ext cx="492443" cy="764633"/>
                </a:xfrm>
                <a:prstGeom prst="rect">
                  <a:avLst/>
                </a:prstGeom>
                <a:noFill/>
              </p:spPr>
              <p:txBody>
                <a:bodyPr vert="vert" wrap="non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Business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Apps</a:t>
                  </a:r>
                </a:p>
              </p:txBody>
            </p:sp>
          </p:grp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2AA42631-7176-458A-83C9-470991DF6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450208" y="5043119"/>
                <a:ext cx="1331403" cy="825349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2DDF8215-A71C-4472-BB16-3FC44DC08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85856" y="5404846"/>
                <a:ext cx="510287" cy="478721"/>
              </a:xfrm>
              <a:prstGeom prst="rect">
                <a:avLst/>
              </a:prstGeom>
            </p:spPr>
          </p:pic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D144C89-25C6-47A5-B78F-48B2A41A4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V="1">
              <a:off x="6282710" y="4224189"/>
              <a:ext cx="1951781" cy="1091551"/>
            </a:xfrm>
            <a:prstGeom prst="rect">
              <a:avLst/>
            </a:prstGeom>
          </p:spPr>
        </p:pic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BCF95F7-1D37-48AA-BD93-09A23D8F42BE}"/>
                </a:ext>
              </a:extLst>
            </p:cNvPr>
            <p:cNvGrpSpPr/>
            <p:nvPr/>
          </p:nvGrpSpPr>
          <p:grpSpPr>
            <a:xfrm>
              <a:off x="7241425" y="4191374"/>
              <a:ext cx="1302495" cy="1312849"/>
              <a:chOff x="5950569" y="2597033"/>
              <a:chExt cx="1473627" cy="1485341"/>
            </a:xfrm>
          </p:grpSpPr>
          <p:pic>
            <p:nvPicPr>
              <p:cNvPr id="312" name="Graphic 311">
                <a:extLst>
                  <a:ext uri="{FF2B5EF4-FFF2-40B4-BE49-F238E27FC236}">
                    <a16:creationId xmlns:a16="http://schemas.microsoft.com/office/drawing/2014/main" id="{BAA560F3-7928-43C5-A41B-6E12C04E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0569" y="3564859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3" name="Graphic 312">
                <a:extLst>
                  <a:ext uri="{FF2B5EF4-FFF2-40B4-BE49-F238E27FC236}">
                    <a16:creationId xmlns:a16="http://schemas.microsoft.com/office/drawing/2014/main" id="{581C1B73-3929-4DB0-B459-923BC9C74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1338" y="322228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4" name="Graphic 313">
                <a:extLst>
                  <a:ext uri="{FF2B5EF4-FFF2-40B4-BE49-F238E27FC236}">
                    <a16:creationId xmlns:a16="http://schemas.microsoft.com/office/drawing/2014/main" id="{A0F7EF7E-7EA3-45F3-BE20-7EA685916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0558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5" name="Graphic 314">
                <a:extLst>
                  <a:ext uri="{FF2B5EF4-FFF2-40B4-BE49-F238E27FC236}">
                    <a16:creationId xmlns:a16="http://schemas.microsoft.com/office/drawing/2014/main" id="{C48A5602-7307-4E03-90C8-7E1BA511A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4816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6" name="Graphic 315">
                <a:extLst>
                  <a:ext uri="{FF2B5EF4-FFF2-40B4-BE49-F238E27FC236}">
                    <a16:creationId xmlns:a16="http://schemas.microsoft.com/office/drawing/2014/main" id="{249C7E8A-79F2-4247-87F9-B3C146CCA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4036" y="259703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7" name="Graphic 316">
                <a:extLst>
                  <a:ext uri="{FF2B5EF4-FFF2-40B4-BE49-F238E27FC236}">
                    <a16:creationId xmlns:a16="http://schemas.microsoft.com/office/drawing/2014/main" id="{18E2D08A-123E-4562-A285-33B7B6316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9828" y="2609481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318" name="Graphic 317">
                <a:extLst>
                  <a:ext uri="{FF2B5EF4-FFF2-40B4-BE49-F238E27FC236}">
                    <a16:creationId xmlns:a16="http://schemas.microsoft.com/office/drawing/2014/main" id="{2D1AD564-BA19-4759-BD56-DF975771F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3743" y="3258417"/>
                <a:ext cx="420160" cy="517515"/>
              </a:xfrm>
              <a:prstGeom prst="rect">
                <a:avLst/>
              </a:prstGeom>
            </p:spPr>
          </p:pic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240C252E-03FC-4BD8-B604-64161B9B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67913" y="3593449"/>
            <a:ext cx="1565244" cy="801040"/>
            <a:chOff x="9702487" y="3807574"/>
            <a:chExt cx="1565244" cy="801040"/>
          </a:xfrm>
        </p:grpSpPr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6C325D47-1473-4B7D-98E6-C438E33BEC8F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714A9561-9EA9-4F76-9B0C-29AD70700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B89B764-28AE-467D-87BD-3AC7229A6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4E23A9D9-7BC8-4EFE-88D2-6BF7D2EB7FB3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9E052FD-19DD-4DF3-B4F0-B580D3CC05F4}"/>
                </a:ext>
              </a:extLst>
            </p:cNvPr>
            <p:cNvCxnSpPr>
              <a:cxnSpLocks/>
              <a:endCxn id="337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3C8EA4C-2F3C-43F7-9CEE-8E0F708DE6EC}"/>
                </a:ext>
              </a:extLst>
            </p:cNvPr>
            <p:cNvCxnSpPr>
              <a:cxnSpLocks/>
              <a:endCxn id="337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993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ata Pipliesn Group">
            <a:extLst>
              <a:ext uri="{FF2B5EF4-FFF2-40B4-BE49-F238E27FC236}">
                <a16:creationId xmlns:a16="http://schemas.microsoft.com/office/drawing/2014/main" id="{F8D45BA1-971E-4463-AA6D-E36487EC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45758" y="2913755"/>
            <a:ext cx="3512324" cy="2403762"/>
            <a:chOff x="4719706" y="3001205"/>
            <a:chExt cx="3512324" cy="240376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A6913A0-3185-4AFC-AB4C-8D196D31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5691" y="3001205"/>
              <a:ext cx="3286339" cy="1941927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A3032CED-519C-42D5-BBF8-7953CA327A32}"/>
                </a:ext>
              </a:extLst>
            </p:cNvPr>
            <p:cNvSpPr/>
            <p:nvPr/>
          </p:nvSpPr>
          <p:spPr>
            <a:xfrm>
              <a:off x="4719706" y="3953507"/>
              <a:ext cx="1909694" cy="1111498"/>
            </a:xfrm>
            <a:custGeom>
              <a:avLst/>
              <a:gdLst>
                <a:gd name="connsiteX0" fmla="*/ 2317639 w 4632947"/>
                <a:gd name="connsiteY0" fmla="*/ 0 h 2692655"/>
                <a:gd name="connsiteX1" fmla="*/ 4632947 w 4632947"/>
                <a:gd name="connsiteY1" fmla="*/ 1346328 h 2692655"/>
                <a:gd name="connsiteX2" fmla="*/ 2310653 w 4632947"/>
                <a:gd name="connsiteY2" fmla="*/ 2692656 h 2692655"/>
                <a:gd name="connsiteX3" fmla="*/ 0 w 4632947"/>
                <a:gd name="connsiteY3" fmla="*/ 1346328 h 2692655"/>
                <a:gd name="connsiteX4" fmla="*/ 2317639 w 4632947"/>
                <a:gd name="connsiteY4" fmla="*/ 0 h 2692655"/>
                <a:gd name="connsiteX0" fmla="*/ 2837487 w 5152795"/>
                <a:gd name="connsiteY0" fmla="*/ 0 h 2692657"/>
                <a:gd name="connsiteX1" fmla="*/ 5152795 w 5152795"/>
                <a:gd name="connsiteY1" fmla="*/ 1346328 h 2692657"/>
                <a:gd name="connsiteX2" fmla="*/ 2830501 w 5152795"/>
                <a:gd name="connsiteY2" fmla="*/ 2692656 h 2692657"/>
                <a:gd name="connsiteX3" fmla="*/ 0 w 5152795"/>
                <a:gd name="connsiteY3" fmla="*/ 1035615 h 2692657"/>
                <a:gd name="connsiteX4" fmla="*/ 2837487 w 5152795"/>
                <a:gd name="connsiteY4" fmla="*/ 0 h 2692657"/>
                <a:gd name="connsiteX0" fmla="*/ 2628354 w 5152795"/>
                <a:gd name="connsiteY0" fmla="*/ 0 h 3188602"/>
                <a:gd name="connsiteX1" fmla="*/ 5152795 w 5152795"/>
                <a:gd name="connsiteY1" fmla="*/ 1842274 h 3188602"/>
                <a:gd name="connsiteX2" fmla="*/ 2830501 w 5152795"/>
                <a:gd name="connsiteY2" fmla="*/ 3188602 h 3188602"/>
                <a:gd name="connsiteX3" fmla="*/ 0 w 5152795"/>
                <a:gd name="connsiteY3" fmla="*/ 1531561 h 3188602"/>
                <a:gd name="connsiteX4" fmla="*/ 2628354 w 5152795"/>
                <a:gd name="connsiteY4" fmla="*/ 0 h 3188602"/>
                <a:gd name="connsiteX0" fmla="*/ 2628354 w 5505336"/>
                <a:gd name="connsiteY0" fmla="*/ 0 h 3188602"/>
                <a:gd name="connsiteX1" fmla="*/ 5505336 w 5505336"/>
                <a:gd name="connsiteY1" fmla="*/ 1663016 h 3188602"/>
                <a:gd name="connsiteX2" fmla="*/ 2830501 w 5505336"/>
                <a:gd name="connsiteY2" fmla="*/ 3188602 h 3188602"/>
                <a:gd name="connsiteX3" fmla="*/ 0 w 5505336"/>
                <a:gd name="connsiteY3" fmla="*/ 1531561 h 3188602"/>
                <a:gd name="connsiteX4" fmla="*/ 2628354 w 5505336"/>
                <a:gd name="connsiteY4" fmla="*/ 0 h 3188602"/>
                <a:gd name="connsiteX0" fmla="*/ 2628354 w 5505336"/>
                <a:gd name="connsiteY0" fmla="*/ 0 h 3210854"/>
                <a:gd name="connsiteX1" fmla="*/ 5505336 w 5505336"/>
                <a:gd name="connsiteY1" fmla="*/ 1663016 h 3210854"/>
                <a:gd name="connsiteX2" fmla="*/ 2857203 w 5505336"/>
                <a:gd name="connsiteY2" fmla="*/ 3210854 h 3210854"/>
                <a:gd name="connsiteX3" fmla="*/ 0 w 5505336"/>
                <a:gd name="connsiteY3" fmla="*/ 1531561 h 3210854"/>
                <a:gd name="connsiteX4" fmla="*/ 2628354 w 5505336"/>
                <a:gd name="connsiteY4" fmla="*/ 0 h 3210854"/>
                <a:gd name="connsiteX0" fmla="*/ 2628354 w 5523137"/>
                <a:gd name="connsiteY0" fmla="*/ 0 h 3210854"/>
                <a:gd name="connsiteX1" fmla="*/ 5523137 w 5523137"/>
                <a:gd name="connsiteY1" fmla="*/ 1663016 h 3210854"/>
                <a:gd name="connsiteX2" fmla="*/ 2857203 w 5523137"/>
                <a:gd name="connsiteY2" fmla="*/ 3210854 h 3210854"/>
                <a:gd name="connsiteX3" fmla="*/ 0 w 5523137"/>
                <a:gd name="connsiteY3" fmla="*/ 1531561 h 3210854"/>
                <a:gd name="connsiteX4" fmla="*/ 2628354 w 5523137"/>
                <a:gd name="connsiteY4" fmla="*/ 0 h 3210854"/>
                <a:gd name="connsiteX0" fmla="*/ 2628354 w 5149302"/>
                <a:gd name="connsiteY0" fmla="*/ 0 h 3210854"/>
                <a:gd name="connsiteX1" fmla="*/ 5149302 w 5149302"/>
                <a:gd name="connsiteY1" fmla="*/ 1720870 h 3210854"/>
                <a:gd name="connsiteX2" fmla="*/ 2857203 w 5149302"/>
                <a:gd name="connsiteY2" fmla="*/ 3210854 h 3210854"/>
                <a:gd name="connsiteX3" fmla="*/ 0 w 5149302"/>
                <a:gd name="connsiteY3" fmla="*/ 1531561 h 3210854"/>
                <a:gd name="connsiteX4" fmla="*/ 2628354 w 5149302"/>
                <a:gd name="connsiteY4" fmla="*/ 0 h 3210854"/>
                <a:gd name="connsiteX0" fmla="*/ 2628354 w 5532039"/>
                <a:gd name="connsiteY0" fmla="*/ 0 h 3210854"/>
                <a:gd name="connsiteX1" fmla="*/ 5532039 w 5532039"/>
                <a:gd name="connsiteY1" fmla="*/ 1671915 h 3210854"/>
                <a:gd name="connsiteX2" fmla="*/ 2857203 w 5532039"/>
                <a:gd name="connsiteY2" fmla="*/ 3210854 h 3210854"/>
                <a:gd name="connsiteX3" fmla="*/ 0 w 5532039"/>
                <a:gd name="connsiteY3" fmla="*/ 1531561 h 3210854"/>
                <a:gd name="connsiteX4" fmla="*/ 2628354 w 5532039"/>
                <a:gd name="connsiteY4" fmla="*/ 0 h 3210854"/>
                <a:gd name="connsiteX0" fmla="*/ 424871 w 3328556"/>
                <a:gd name="connsiteY0" fmla="*/ 0 h 3210854"/>
                <a:gd name="connsiteX1" fmla="*/ 3328556 w 3328556"/>
                <a:gd name="connsiteY1" fmla="*/ 1671915 h 3210854"/>
                <a:gd name="connsiteX2" fmla="*/ 653720 w 3328556"/>
                <a:gd name="connsiteY2" fmla="*/ 3210854 h 3210854"/>
                <a:gd name="connsiteX3" fmla="*/ 0 w 3328556"/>
                <a:gd name="connsiteY3" fmla="*/ 245012 h 3210854"/>
                <a:gd name="connsiteX4" fmla="*/ 424871 w 3328556"/>
                <a:gd name="connsiteY4" fmla="*/ 0 h 3210854"/>
                <a:gd name="connsiteX0" fmla="*/ 424871 w 3328556"/>
                <a:gd name="connsiteY0" fmla="*/ 0 h 1924303"/>
                <a:gd name="connsiteX1" fmla="*/ 3328556 w 3328556"/>
                <a:gd name="connsiteY1" fmla="*/ 1671915 h 1924303"/>
                <a:gd name="connsiteX2" fmla="*/ 2899851 w 3328556"/>
                <a:gd name="connsiteY2" fmla="*/ 1924303 h 1924303"/>
                <a:gd name="connsiteX3" fmla="*/ 0 w 3328556"/>
                <a:gd name="connsiteY3" fmla="*/ 245012 h 1924303"/>
                <a:gd name="connsiteX4" fmla="*/ 424871 w 3328556"/>
                <a:gd name="connsiteY4" fmla="*/ 0 h 19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56" h="1924303">
                  <a:moveTo>
                    <a:pt x="424871" y="0"/>
                  </a:moveTo>
                  <a:lnTo>
                    <a:pt x="3328556" y="1671915"/>
                  </a:lnTo>
                  <a:lnTo>
                    <a:pt x="2899851" y="1924303"/>
                  </a:lnTo>
                  <a:lnTo>
                    <a:pt x="0" y="245012"/>
                  </a:lnTo>
                  <a:lnTo>
                    <a:pt x="42487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rnd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TextBox 590">
              <a:extLst>
                <a:ext uri="{FF2B5EF4-FFF2-40B4-BE49-F238E27FC236}">
                  <a16:creationId xmlns:a16="http://schemas.microsoft.com/office/drawing/2014/main" id="{F930A479-A5B9-4062-9E5E-3AE60D0140F8}"/>
                </a:ext>
              </a:extLst>
            </p:cNvPr>
            <p:cNvSpPr txBox="1"/>
            <p:nvPr/>
          </p:nvSpPr>
          <p:spPr>
            <a:xfrm>
              <a:off x="5541409" y="3539947"/>
              <a:ext cx="215444" cy="1865020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Pipelines</a:t>
              </a: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9F0E9C3-A82C-4ACD-9352-9F20E290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51964" y="4019690"/>
            <a:ext cx="3664561" cy="2411746"/>
            <a:chOff x="6282710" y="4191374"/>
            <a:chExt cx="3664561" cy="2411746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9DE27F0C-26C9-461B-9425-CAAFC9DF2057}"/>
                </a:ext>
              </a:extLst>
            </p:cNvPr>
            <p:cNvGrpSpPr/>
            <p:nvPr/>
          </p:nvGrpSpPr>
          <p:grpSpPr>
            <a:xfrm>
              <a:off x="6950771" y="4645501"/>
              <a:ext cx="2996500" cy="1957619"/>
              <a:chOff x="6950771" y="4645501"/>
              <a:chExt cx="2996500" cy="1957619"/>
            </a:xfrm>
          </p:grpSpPr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93E17741-AA86-46CF-9B7B-4C6AC54C47DF}"/>
                  </a:ext>
                </a:extLst>
              </p:cNvPr>
              <p:cNvGrpSpPr/>
              <p:nvPr/>
            </p:nvGrpSpPr>
            <p:grpSpPr>
              <a:xfrm>
                <a:off x="6950771" y="4645501"/>
                <a:ext cx="2996500" cy="1957619"/>
                <a:chOff x="8551581" y="3995411"/>
                <a:chExt cx="2606905" cy="1703096"/>
              </a:xfrm>
            </p:grpSpPr>
            <p:pic>
              <p:nvPicPr>
                <p:cNvPr id="1045" name="Picture 1044" descr="A picture containing text, electronics&#10;&#10;Description automatically generated">
                  <a:extLst>
                    <a:ext uri="{FF2B5EF4-FFF2-40B4-BE49-F238E27FC236}">
                      <a16:creationId xmlns:a16="http://schemas.microsoft.com/office/drawing/2014/main" id="{37D359B4-06E9-4D28-8535-3AE18C96C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1581" y="3995411"/>
                  <a:ext cx="2606905" cy="1479638"/>
                </a:xfrm>
                <a:prstGeom prst="rect">
                  <a:avLst/>
                </a:prstGeom>
              </p:spPr>
            </p:pic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DB16DA9B-D513-4F58-9CA0-B8C9183271D0}"/>
                    </a:ext>
                  </a:extLst>
                </p:cNvPr>
                <p:cNvSpPr txBox="1"/>
                <p:nvPr/>
              </p:nvSpPr>
              <p:spPr>
                <a:xfrm>
                  <a:off x="9350743" y="4933874"/>
                  <a:ext cx="492443" cy="764633"/>
                </a:xfrm>
                <a:prstGeom prst="rect">
                  <a:avLst/>
                </a:prstGeom>
                <a:noFill/>
              </p:spPr>
              <p:txBody>
                <a:bodyPr vert="vert" wrap="non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Business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Apps</a:t>
                  </a:r>
                </a:p>
              </p:txBody>
            </p:sp>
          </p:grpSp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80BA57C3-C5F5-4CBE-983A-3312BE0BA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50208" y="5043119"/>
                <a:ext cx="1331403" cy="825349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53685C01-E8B0-4EDD-B6CD-DE1C955B3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85856" y="5404846"/>
                <a:ext cx="510287" cy="478721"/>
              </a:xfrm>
              <a:prstGeom prst="rect">
                <a:avLst/>
              </a:prstGeom>
            </p:spPr>
          </p:pic>
        </p:grpSp>
        <p:pic>
          <p:nvPicPr>
            <p:cNvPr id="1033" name="Graphic 1032">
              <a:extLst>
                <a:ext uri="{FF2B5EF4-FFF2-40B4-BE49-F238E27FC236}">
                  <a16:creationId xmlns:a16="http://schemas.microsoft.com/office/drawing/2014/main" id="{2F20E567-3123-4BFE-B1AC-E22185B5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V="1">
              <a:off x="6282710" y="4224189"/>
              <a:ext cx="1951781" cy="1091551"/>
            </a:xfrm>
            <a:prstGeom prst="rect">
              <a:avLst/>
            </a:prstGeom>
          </p:spPr>
        </p:pic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7354801F-9F4F-4626-91E1-37787EB31B46}"/>
                </a:ext>
              </a:extLst>
            </p:cNvPr>
            <p:cNvGrpSpPr/>
            <p:nvPr/>
          </p:nvGrpSpPr>
          <p:grpSpPr>
            <a:xfrm>
              <a:off x="7241425" y="4191374"/>
              <a:ext cx="1302495" cy="1312849"/>
              <a:chOff x="5950569" y="2597033"/>
              <a:chExt cx="1473627" cy="1485341"/>
            </a:xfrm>
          </p:grpSpPr>
          <p:pic>
            <p:nvPicPr>
              <p:cNvPr id="1035" name="Graphic 1034">
                <a:extLst>
                  <a:ext uri="{FF2B5EF4-FFF2-40B4-BE49-F238E27FC236}">
                    <a16:creationId xmlns:a16="http://schemas.microsoft.com/office/drawing/2014/main" id="{D16B9AE4-AAD1-42B4-9FF4-6F37BA893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0569" y="3564859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36" name="Graphic 1035">
                <a:extLst>
                  <a:ext uri="{FF2B5EF4-FFF2-40B4-BE49-F238E27FC236}">
                    <a16:creationId xmlns:a16="http://schemas.microsoft.com/office/drawing/2014/main" id="{82DB81F3-654B-41FA-B52B-2CBE62A98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1338" y="322228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734906BF-64C1-46F6-A3C5-655D62BF7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0558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38" name="Graphic 1037">
                <a:extLst>
                  <a:ext uri="{FF2B5EF4-FFF2-40B4-BE49-F238E27FC236}">
                    <a16:creationId xmlns:a16="http://schemas.microsoft.com/office/drawing/2014/main" id="{3AA765BB-6B6D-4D10-AF43-18E3B67BC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4816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040DBF04-154F-46AF-948E-1CBFED22B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4036" y="259703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40" name="Graphic 1039">
                <a:extLst>
                  <a:ext uri="{FF2B5EF4-FFF2-40B4-BE49-F238E27FC236}">
                    <a16:creationId xmlns:a16="http://schemas.microsoft.com/office/drawing/2014/main" id="{31B3BF4E-05C8-4EDD-85CA-20B8B71B2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9828" y="2609481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041" name="Graphic 1040">
                <a:extLst>
                  <a:ext uri="{FF2B5EF4-FFF2-40B4-BE49-F238E27FC236}">
                    <a16:creationId xmlns:a16="http://schemas.microsoft.com/office/drawing/2014/main" id="{0F9EEC7E-CDDB-4E6F-9D6E-5BC50610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3743" y="3258417"/>
                <a:ext cx="420160" cy="517515"/>
              </a:xfrm>
              <a:prstGeom prst="rect">
                <a:avLst/>
              </a:prstGeom>
            </p:spPr>
          </p:pic>
        </p:grp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06AC29D1-F0C7-429A-93BD-AAFD7B3823A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7125" y="304123"/>
            <a:ext cx="11012263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These processes result in additional issues that stall data insights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3B44B15-A0AA-4849-A913-D816A3E32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48080" y="1086631"/>
            <a:ext cx="3755210" cy="2284875"/>
            <a:chOff x="6378826" y="1294411"/>
            <a:chExt cx="3755210" cy="22848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DC8356F-5B79-47FE-A8CA-71B28ECFACE2}"/>
                </a:ext>
              </a:extLst>
            </p:cNvPr>
            <p:cNvGrpSpPr/>
            <p:nvPr/>
          </p:nvGrpSpPr>
          <p:grpSpPr>
            <a:xfrm>
              <a:off x="7258602" y="1294411"/>
              <a:ext cx="2875434" cy="2084468"/>
              <a:chOff x="6500474" y="1452095"/>
              <a:chExt cx="3306403" cy="2396890"/>
            </a:xfrm>
          </p:grpSpPr>
          <p:pic>
            <p:nvPicPr>
              <p:cNvPr id="82" name="Picture 81" descr="A close-up of a logo&#10;&#10;Description automatically generated with low confidence">
                <a:extLst>
                  <a:ext uri="{FF2B5EF4-FFF2-40B4-BE49-F238E27FC236}">
                    <a16:creationId xmlns:a16="http://schemas.microsoft.com/office/drawing/2014/main" id="{ABA5757D-9728-4ABB-93EF-4FEA04651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474" y="1660197"/>
                <a:ext cx="3253867" cy="1881728"/>
              </a:xfrm>
              <a:prstGeom prst="rect">
                <a:avLst/>
              </a:prstGeom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C10557D-2C96-4DE0-8546-56F1E676D783}"/>
                  </a:ext>
                </a:extLst>
              </p:cNvPr>
              <p:cNvGrpSpPr/>
              <p:nvPr/>
            </p:nvGrpSpPr>
            <p:grpSpPr>
              <a:xfrm>
                <a:off x="8030833" y="1452095"/>
                <a:ext cx="1776044" cy="2396890"/>
                <a:chOff x="6909962" y="1030552"/>
                <a:chExt cx="1776044" cy="239689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63A118-3324-4102-B972-6033792B7305}"/>
                    </a:ext>
                  </a:extLst>
                </p:cNvPr>
                <p:cNvSpPr txBox="1"/>
                <p:nvPr/>
              </p:nvSpPr>
              <p:spPr>
                <a:xfrm>
                  <a:off x="8119756" y="1562423"/>
                  <a:ext cx="566250" cy="1865019"/>
                </a:xfrm>
                <a:prstGeom prst="rect">
                  <a:avLst/>
                </a:prstGeom>
                <a:noFill/>
              </p:spPr>
              <p:txBody>
                <a:bodyPr vert="vert" wrap="squar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Operational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Databases</a:t>
                  </a:r>
                </a:p>
              </p:txBody>
            </p:sp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0F96D4F3-8F4E-43EA-A6F0-F4D9C818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2904" y="1030552"/>
                  <a:ext cx="539484" cy="855279"/>
                </a:xfrm>
                <a:prstGeom prst="rect">
                  <a:avLst/>
                </a:prstGeom>
              </p:spPr>
            </p:pic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E34F233C-7632-4B28-8F63-1FEE415E7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4732" y="1112542"/>
                  <a:ext cx="473696" cy="914492"/>
                </a:xfrm>
                <a:prstGeom prst="rect">
                  <a:avLst/>
                </a:prstGeom>
              </p:spPr>
            </p:pic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E74E798B-4B7E-4C60-9372-43080A6F2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9962" y="1350846"/>
                  <a:ext cx="617377" cy="7726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84AED73-D6F5-44E4-AFDD-4C6DFF49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78826" y="2487735"/>
              <a:ext cx="1951781" cy="109155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DABAD82-89B1-4D83-8AF5-727F2AE8B00E}"/>
                </a:ext>
              </a:extLst>
            </p:cNvPr>
            <p:cNvGrpSpPr/>
            <p:nvPr/>
          </p:nvGrpSpPr>
          <p:grpSpPr>
            <a:xfrm>
              <a:off x="7332210" y="1476719"/>
              <a:ext cx="1344043" cy="1538327"/>
              <a:chOff x="7321197" y="1381996"/>
              <a:chExt cx="1465307" cy="1677121"/>
            </a:xfrm>
          </p:grpSpPr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55E72B20-C920-4924-A67E-CA5344A40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1197" y="199658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B64BE542-DE2F-4D40-A4C2-BE98D9E12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4115" y="227225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6765376F-DB80-437C-B736-DBFC8F7D4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2866" y="254160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DA571C72-0561-41AB-BC94-8007451E2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7593" y="195963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191F4A64-9C87-4B47-86AF-116C24617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6344" y="222897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39F6FD95-E6E9-4AA5-9F5E-FBA61B4FC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4371" y="1690146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DD5A2C1-82AA-4421-A231-523963854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30142" y="1381996"/>
                <a:ext cx="420160" cy="517515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07EC519-CD7A-47BF-8DD7-9994F65CB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76122" y="1622136"/>
            <a:ext cx="1565244" cy="801040"/>
            <a:chOff x="9702487" y="3807574"/>
            <a:chExt cx="1565244" cy="801040"/>
          </a:xfrm>
        </p:grpSpPr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EA22994D-4CB6-4EDD-AE3D-CABE6A769965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D7D95B-5F3F-4CF4-810E-26B67B6D6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344FB0-844C-4510-A62E-4F42259A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0199A6E5-16A9-42D0-8EAB-66935D26EBAC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E4A6E68-72AE-471E-87E0-185587CD02D0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2F87388-420B-4F71-AC68-249EE7455A4C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942274C-FF1C-4F25-8414-C96ED40B8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462" y="833272"/>
            <a:ext cx="2864706" cy="2234944"/>
            <a:chOff x="2355093" y="2919660"/>
            <a:chExt cx="3294069" cy="2569918"/>
          </a:xfrm>
        </p:grpSpPr>
        <p:pic>
          <p:nvPicPr>
            <p:cNvPr id="96" name="Picture 95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8DD4709A-D164-4575-A9A2-FE4F0F79D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93" y="3363923"/>
              <a:ext cx="3294069" cy="1908535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6A2B781-007B-419B-88A7-8B31A302E358}"/>
                </a:ext>
              </a:extLst>
            </p:cNvPr>
            <p:cNvSpPr txBox="1"/>
            <p:nvPr/>
          </p:nvSpPr>
          <p:spPr>
            <a:xfrm>
              <a:off x="2515278" y="3624559"/>
              <a:ext cx="492443" cy="1865019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739CD9F-4A3B-4014-8DFA-74323450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111336" y="2919660"/>
              <a:ext cx="969176" cy="1237430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9F032D4F-7E37-4182-8AA2-20B176E5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3023624" y="3716817"/>
              <a:ext cx="780007" cy="480319"/>
            </a:xfrm>
            <a:prstGeom prst="rect">
              <a:avLst/>
            </a:prstGeom>
          </p:spPr>
        </p:pic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33FFAA42-A80C-4D37-AEEB-0F4482B5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4596502" y="2227040"/>
            <a:ext cx="1951781" cy="1091551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4C7E3E-AC9C-435A-A473-349696528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2850" y="1238179"/>
            <a:ext cx="1299698" cy="1574332"/>
            <a:chOff x="4023393" y="3369878"/>
            <a:chExt cx="1494901" cy="181078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D8CD41A6-8CEB-44F5-A601-7F6695B1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3393" y="4663145"/>
              <a:ext cx="420160" cy="517515"/>
            </a:xfrm>
            <a:prstGeom prst="rect">
              <a:avLst/>
            </a:prstGeom>
          </p:spPr>
        </p:pic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E7BBEFA1-14C4-4EA9-B7E6-555EA700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4057" y="4298177"/>
              <a:ext cx="420160" cy="517515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CAB0D6A-AF63-4BD3-90BC-5790A946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4656" y="4007944"/>
              <a:ext cx="420160" cy="517515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3FCDE5BB-0C26-48A3-A5FF-D2B29F222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7535" y="3985552"/>
              <a:ext cx="420160" cy="517515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C338B87C-5708-48EA-8071-4A6FB905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8134" y="3695319"/>
              <a:ext cx="420160" cy="517515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0589C1-32B4-49F4-9F36-A34CDAC29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6618" y="3369878"/>
              <a:ext cx="420160" cy="517515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5066EA8C-B1A6-4958-B0FF-FF4AE1A1B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6567" y="4356703"/>
              <a:ext cx="420160" cy="517515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D084D90-34F0-444B-BD32-B197A08FF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7725" y="1678787"/>
            <a:ext cx="1565244" cy="801040"/>
            <a:chOff x="9702487" y="3807574"/>
            <a:chExt cx="1565244" cy="801040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CAEC1CE4-3C54-46C5-9616-C3B418080F38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B99036-1157-4BD7-85F0-73447314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9C405DF-5F44-4C3A-9953-38047FB93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B26AA3B0-1A16-4947-9778-FC1CA6ADEF4D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9AC814-AA05-4098-91E2-FD9BE50BC6C8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337E87F-F85B-4950-8BB8-5EB10CCDC9BA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A763B5-78BD-4BBA-9B68-3FEA0C3C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84274" y="2528181"/>
            <a:ext cx="3737973" cy="2180721"/>
            <a:chOff x="5284274" y="2708661"/>
            <a:chExt cx="3737973" cy="218072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BA916DC-2C48-4C81-A74D-40A37B8EB07F}"/>
                </a:ext>
              </a:extLst>
            </p:cNvPr>
            <p:cNvSpPr/>
            <p:nvPr/>
          </p:nvSpPr>
          <p:spPr>
            <a:xfrm>
              <a:off x="5284274" y="2895638"/>
              <a:ext cx="3737165" cy="1993744"/>
            </a:xfrm>
            <a:custGeom>
              <a:avLst/>
              <a:gdLst>
                <a:gd name="connsiteX0" fmla="*/ 3665796 w 3737165"/>
                <a:gd name="connsiteY0" fmla="*/ 879975 h 1993744"/>
                <a:gd name="connsiteX1" fmla="*/ 1863043 w 3737165"/>
                <a:gd name="connsiteY1" fmla="*/ 0 h 1993744"/>
                <a:gd name="connsiteX2" fmla="*/ 127904 w 3737165"/>
                <a:gd name="connsiteY2" fmla="*/ 923267 h 1993744"/>
                <a:gd name="connsiteX3" fmla="*/ 4348 w 3737165"/>
                <a:gd name="connsiteY3" fmla="*/ 883382 h 1993744"/>
                <a:gd name="connsiteX4" fmla="*/ 943 w 3737165"/>
                <a:gd name="connsiteY4" fmla="*/ 924484 h 1993744"/>
                <a:gd name="connsiteX5" fmla="*/ 6781 w 3737165"/>
                <a:gd name="connsiteY5" fmla="*/ 933481 h 1993744"/>
                <a:gd name="connsiteX6" fmla="*/ 1836287 w 3737165"/>
                <a:gd name="connsiteY6" fmla="*/ 1983713 h 1993744"/>
                <a:gd name="connsiteX7" fmla="*/ 1913149 w 3737165"/>
                <a:gd name="connsiteY7" fmla="*/ 1983713 h 1993744"/>
                <a:gd name="connsiteX8" fmla="*/ 3730008 w 3737165"/>
                <a:gd name="connsiteY8" fmla="*/ 940048 h 1993744"/>
                <a:gd name="connsiteX9" fmla="*/ 3735844 w 3737165"/>
                <a:gd name="connsiteY9" fmla="*/ 931052 h 1993744"/>
                <a:gd name="connsiteX10" fmla="*/ 3732436 w 3737165"/>
                <a:gd name="connsiteY10" fmla="*/ 887753 h 1993744"/>
                <a:gd name="connsiteX11" fmla="*/ 3665796 w 3737165"/>
                <a:gd name="connsiteY11" fmla="*/ 879975 h 199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165" h="1993744">
                  <a:moveTo>
                    <a:pt x="3665796" y="879975"/>
                  </a:moveTo>
                  <a:lnTo>
                    <a:pt x="1863043" y="0"/>
                  </a:lnTo>
                  <a:lnTo>
                    <a:pt x="127904" y="923267"/>
                  </a:lnTo>
                  <a:lnTo>
                    <a:pt x="4348" y="883382"/>
                  </a:lnTo>
                  <a:cubicBezTo>
                    <a:pt x="-2705" y="879004"/>
                    <a:pt x="943" y="915481"/>
                    <a:pt x="943" y="924484"/>
                  </a:cubicBezTo>
                  <a:cubicBezTo>
                    <a:pt x="943" y="927892"/>
                    <a:pt x="3375" y="932263"/>
                    <a:pt x="6781" y="933481"/>
                  </a:cubicBezTo>
                  <a:lnTo>
                    <a:pt x="1836287" y="1983713"/>
                  </a:lnTo>
                  <a:cubicBezTo>
                    <a:pt x="1859636" y="1997088"/>
                    <a:pt x="1890039" y="1997088"/>
                    <a:pt x="1913149" y="1983713"/>
                  </a:cubicBezTo>
                  <a:lnTo>
                    <a:pt x="3730008" y="940048"/>
                  </a:lnTo>
                  <a:cubicBezTo>
                    <a:pt x="3733408" y="937859"/>
                    <a:pt x="3735844" y="934452"/>
                    <a:pt x="3735844" y="931052"/>
                  </a:cubicBezTo>
                  <a:cubicBezTo>
                    <a:pt x="3735844" y="923267"/>
                    <a:pt x="3740461" y="884354"/>
                    <a:pt x="3732436" y="887753"/>
                  </a:cubicBezTo>
                  <a:lnTo>
                    <a:pt x="3665796" y="879975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57000">
                  <a:schemeClr val="accent2"/>
                </a:gs>
                <a:gs pos="17000">
                  <a:schemeClr val="accent1"/>
                </a:gs>
              </a:gsLst>
              <a:lin ang="0" scaled="1"/>
              <a:tileRect/>
            </a:gra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458995F-A0A0-40F6-B194-8EABFE9D7543}"/>
                </a:ext>
              </a:extLst>
            </p:cNvPr>
            <p:cNvSpPr/>
            <p:nvPr/>
          </p:nvSpPr>
          <p:spPr>
            <a:xfrm>
              <a:off x="5284792" y="2708661"/>
              <a:ext cx="3737455" cy="2144966"/>
            </a:xfrm>
            <a:custGeom>
              <a:avLst/>
              <a:gdLst>
                <a:gd name="connsiteX0" fmla="*/ 1836015 w 3737455"/>
                <a:gd name="connsiteY0" fmla="*/ 2134930 h 2144966"/>
                <a:gd name="connsiteX1" fmla="*/ 5290 w 3737455"/>
                <a:gd name="connsiteY1" fmla="*/ 1084705 h 2144966"/>
                <a:gd name="connsiteX2" fmla="*/ 5290 w 3737455"/>
                <a:gd name="connsiteY2" fmla="*/ 1065734 h 2144966"/>
                <a:gd name="connsiteX3" fmla="*/ 1832608 w 3737455"/>
                <a:gd name="connsiteY3" fmla="*/ 7479 h 2144966"/>
                <a:gd name="connsiteX4" fmla="*/ 1893167 w 3737455"/>
                <a:gd name="connsiteY4" fmla="*/ 7479 h 2144966"/>
                <a:gd name="connsiteX5" fmla="*/ 3732165 w 3737455"/>
                <a:gd name="connsiteY5" fmla="*/ 1072541 h 2144966"/>
                <a:gd name="connsiteX6" fmla="*/ 3732165 w 3737455"/>
                <a:gd name="connsiteY6" fmla="*/ 1091512 h 2144966"/>
                <a:gd name="connsiteX7" fmla="*/ 1913117 w 3737455"/>
                <a:gd name="connsiteY7" fmla="*/ 2134930 h 2144966"/>
                <a:gd name="connsiteX8" fmla="*/ 1836015 w 3737455"/>
                <a:gd name="connsiteY8" fmla="*/ 2134930 h 214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7455" h="2144966">
                  <a:moveTo>
                    <a:pt x="1836015" y="2134930"/>
                  </a:moveTo>
                  <a:lnTo>
                    <a:pt x="5290" y="1084705"/>
                  </a:lnTo>
                  <a:cubicBezTo>
                    <a:pt x="-1763" y="1080326"/>
                    <a:pt x="-1763" y="1070351"/>
                    <a:pt x="5290" y="1065734"/>
                  </a:cubicBezTo>
                  <a:lnTo>
                    <a:pt x="1832608" y="7479"/>
                  </a:lnTo>
                  <a:cubicBezTo>
                    <a:pt x="1851340" y="-2493"/>
                    <a:pt x="1874689" y="-2493"/>
                    <a:pt x="1893167" y="7479"/>
                  </a:cubicBezTo>
                  <a:lnTo>
                    <a:pt x="3732165" y="1072541"/>
                  </a:lnTo>
                  <a:cubicBezTo>
                    <a:pt x="3739219" y="1076919"/>
                    <a:pt x="3739219" y="1086894"/>
                    <a:pt x="3732165" y="1091512"/>
                  </a:cubicBezTo>
                  <a:lnTo>
                    <a:pt x="1913117" y="2134930"/>
                  </a:lnTo>
                  <a:cubicBezTo>
                    <a:pt x="1888549" y="2148312"/>
                    <a:pt x="1859365" y="2148312"/>
                    <a:pt x="1836015" y="2134930"/>
                  </a:cubicBezTo>
                  <a:close/>
                </a:path>
              </a:pathLst>
            </a:custGeom>
            <a:solidFill>
              <a:srgbClr val="243A5E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3D5A8A7-7844-41FA-A03F-11604DC8BB29}"/>
                </a:ext>
              </a:extLst>
            </p:cNvPr>
            <p:cNvSpPr/>
            <p:nvPr/>
          </p:nvSpPr>
          <p:spPr>
            <a:xfrm>
              <a:off x="7151207" y="4599582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4 w 22257"/>
                <a:gd name="connsiteY2" fmla="*/ 2006 h 12830"/>
                <a:gd name="connsiteX3" fmla="*/ 18974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4" y="2006"/>
                  </a:cubicBezTo>
                  <a:cubicBezTo>
                    <a:pt x="23352" y="4442"/>
                    <a:pt x="23352" y="8574"/>
                    <a:pt x="18974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6B223E-7914-48F0-951B-69E86CFC31B8}"/>
                </a:ext>
              </a:extLst>
            </p:cNvPr>
            <p:cNvSpPr/>
            <p:nvPr/>
          </p:nvSpPr>
          <p:spPr>
            <a:xfrm>
              <a:off x="7048564" y="4540965"/>
              <a:ext cx="22260" cy="13015"/>
            </a:xfrm>
            <a:custGeom>
              <a:avLst/>
              <a:gdLst>
                <a:gd name="connsiteX0" fmla="*/ 3406 w 22260"/>
                <a:gd name="connsiteY0" fmla="*/ 11010 h 13015"/>
                <a:gd name="connsiteX1" fmla="*/ 3167 w 22260"/>
                <a:gd name="connsiteY1" fmla="*/ 2006 h 13015"/>
                <a:gd name="connsiteX2" fmla="*/ 18977 w 22260"/>
                <a:gd name="connsiteY2" fmla="*/ 2006 h 13015"/>
                <a:gd name="connsiteX3" fmla="*/ 18977 w 22260"/>
                <a:gd name="connsiteY3" fmla="*/ 11010 h 13015"/>
                <a:gd name="connsiteX4" fmla="*/ 3406 w 22260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15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442"/>
                    <a:pt x="23356" y="8574"/>
                    <a:pt x="18977" y="11010"/>
                  </a:cubicBezTo>
                  <a:cubicBezTo>
                    <a:pt x="14838" y="13685"/>
                    <a:pt x="7784" y="13685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CEEE45B-D967-4E39-9F8E-67F5D09E6582}"/>
                </a:ext>
              </a:extLst>
            </p:cNvPr>
            <p:cNvSpPr/>
            <p:nvPr/>
          </p:nvSpPr>
          <p:spPr>
            <a:xfrm>
              <a:off x="6946293" y="4482596"/>
              <a:ext cx="22133" cy="12829"/>
            </a:xfrm>
            <a:custGeom>
              <a:avLst/>
              <a:gdLst>
                <a:gd name="connsiteX0" fmla="*/ 3284 w 22133"/>
                <a:gd name="connsiteY0" fmla="*/ 11002 h 12829"/>
                <a:gd name="connsiteX1" fmla="*/ 3284 w 22133"/>
                <a:gd name="connsiteY1" fmla="*/ 2006 h 12829"/>
                <a:gd name="connsiteX2" fmla="*/ 18855 w 22133"/>
                <a:gd name="connsiteY2" fmla="*/ 2006 h 12829"/>
                <a:gd name="connsiteX3" fmla="*/ 18855 w 22133"/>
                <a:gd name="connsiteY3" fmla="*/ 11002 h 12829"/>
                <a:gd name="connsiteX4" fmla="*/ 3284 w 2213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4"/>
                    <a:pt x="23226" y="8574"/>
                    <a:pt x="18855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21449E8-CC09-4440-B49D-CDB30568DAF2}"/>
                </a:ext>
              </a:extLst>
            </p:cNvPr>
            <p:cNvSpPr/>
            <p:nvPr/>
          </p:nvSpPr>
          <p:spPr>
            <a:xfrm>
              <a:off x="6843774" y="4423980"/>
              <a:ext cx="22257" cy="13008"/>
            </a:xfrm>
            <a:custGeom>
              <a:avLst/>
              <a:gdLst>
                <a:gd name="connsiteX0" fmla="*/ 3410 w 22257"/>
                <a:gd name="connsiteY0" fmla="*/ 11002 h 13008"/>
                <a:gd name="connsiteX1" fmla="*/ 3163 w 22257"/>
                <a:gd name="connsiteY1" fmla="*/ 2006 h 13008"/>
                <a:gd name="connsiteX2" fmla="*/ 18973 w 22257"/>
                <a:gd name="connsiteY2" fmla="*/ 2006 h 13008"/>
                <a:gd name="connsiteX3" fmla="*/ 18973 w 22257"/>
                <a:gd name="connsiteY3" fmla="*/ 11002 h 13008"/>
                <a:gd name="connsiteX4" fmla="*/ 3410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595" y="13677"/>
                    <a:pt x="7788" y="13677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989B4BE-0893-4090-974F-9A3FD2FEBDB7}"/>
                </a:ext>
              </a:extLst>
            </p:cNvPr>
            <p:cNvSpPr/>
            <p:nvPr/>
          </p:nvSpPr>
          <p:spPr>
            <a:xfrm>
              <a:off x="6741134" y="4365603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EC4A6E7-B61E-4739-B467-F9B7377CF1E7}"/>
                </a:ext>
              </a:extLst>
            </p:cNvPr>
            <p:cNvSpPr/>
            <p:nvPr/>
          </p:nvSpPr>
          <p:spPr>
            <a:xfrm>
              <a:off x="6638867" y="430698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0A2188A-67AC-4CB4-BDED-89ADFB315DC4}"/>
                </a:ext>
              </a:extLst>
            </p:cNvPr>
            <p:cNvSpPr/>
            <p:nvPr/>
          </p:nvSpPr>
          <p:spPr>
            <a:xfrm>
              <a:off x="6536100" y="4248706"/>
              <a:ext cx="22258" cy="12740"/>
            </a:xfrm>
            <a:custGeom>
              <a:avLst/>
              <a:gdLst>
                <a:gd name="connsiteX0" fmla="*/ 3403 w 22258"/>
                <a:gd name="connsiteY0" fmla="*/ 10914 h 12740"/>
                <a:gd name="connsiteX1" fmla="*/ 3164 w 22258"/>
                <a:gd name="connsiteY1" fmla="*/ 1918 h 12740"/>
                <a:gd name="connsiteX2" fmla="*/ 18974 w 22258"/>
                <a:gd name="connsiteY2" fmla="*/ 1918 h 12740"/>
                <a:gd name="connsiteX3" fmla="*/ 18974 w 22258"/>
                <a:gd name="connsiteY3" fmla="*/ 10914 h 12740"/>
                <a:gd name="connsiteX4" fmla="*/ 3403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403" y="10914"/>
                  </a:moveTo>
                  <a:cubicBezTo>
                    <a:pt x="-968" y="8485"/>
                    <a:pt x="-1214" y="4346"/>
                    <a:pt x="3164" y="1918"/>
                  </a:cubicBezTo>
                  <a:cubicBezTo>
                    <a:pt x="7542" y="-518"/>
                    <a:pt x="14349" y="-757"/>
                    <a:pt x="18974" y="1918"/>
                  </a:cubicBezTo>
                  <a:cubicBezTo>
                    <a:pt x="23353" y="4346"/>
                    <a:pt x="23353" y="8485"/>
                    <a:pt x="18974" y="10914"/>
                  </a:cubicBezTo>
                  <a:cubicBezTo>
                    <a:pt x="14596" y="13349"/>
                    <a:pt x="7782" y="13349"/>
                    <a:pt x="340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70BAC1A-F942-4115-B2E4-D7082ABE2E3F}"/>
                </a:ext>
              </a:extLst>
            </p:cNvPr>
            <p:cNvSpPr/>
            <p:nvPr/>
          </p:nvSpPr>
          <p:spPr>
            <a:xfrm>
              <a:off x="6433704" y="4190090"/>
              <a:ext cx="22260" cy="12740"/>
            </a:xfrm>
            <a:custGeom>
              <a:avLst/>
              <a:gdLst>
                <a:gd name="connsiteX0" fmla="*/ 3406 w 22260"/>
                <a:gd name="connsiteY0" fmla="*/ 10914 h 12740"/>
                <a:gd name="connsiteX1" fmla="*/ 3167 w 22260"/>
                <a:gd name="connsiteY1" fmla="*/ 1918 h 12740"/>
                <a:gd name="connsiteX2" fmla="*/ 18977 w 22260"/>
                <a:gd name="connsiteY2" fmla="*/ 1918 h 12740"/>
                <a:gd name="connsiteX3" fmla="*/ 18977 w 22260"/>
                <a:gd name="connsiteY3" fmla="*/ 10914 h 12740"/>
                <a:gd name="connsiteX4" fmla="*/ 3406 w 22260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740">
                  <a:moveTo>
                    <a:pt x="3406" y="10914"/>
                  </a:moveTo>
                  <a:cubicBezTo>
                    <a:pt x="-973" y="8485"/>
                    <a:pt x="-1212" y="4346"/>
                    <a:pt x="3167" y="1918"/>
                  </a:cubicBezTo>
                  <a:cubicBezTo>
                    <a:pt x="7545" y="-518"/>
                    <a:pt x="14599" y="-757"/>
                    <a:pt x="18977" y="1918"/>
                  </a:cubicBezTo>
                  <a:cubicBezTo>
                    <a:pt x="23356" y="4346"/>
                    <a:pt x="23356" y="8485"/>
                    <a:pt x="18977" y="10914"/>
                  </a:cubicBezTo>
                  <a:cubicBezTo>
                    <a:pt x="14599" y="13349"/>
                    <a:pt x="7784" y="13349"/>
                    <a:pt x="3406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05509D-0BC5-4035-8C25-6AE10750CE0D}"/>
                </a:ext>
              </a:extLst>
            </p:cNvPr>
            <p:cNvSpPr/>
            <p:nvPr/>
          </p:nvSpPr>
          <p:spPr>
            <a:xfrm>
              <a:off x="6331186" y="4131385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4D9143-6323-4F85-8945-FCB4D4BDB55C}"/>
                </a:ext>
              </a:extLst>
            </p:cNvPr>
            <p:cNvSpPr/>
            <p:nvPr/>
          </p:nvSpPr>
          <p:spPr>
            <a:xfrm>
              <a:off x="6228793" y="4073099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8 w 22131"/>
                <a:gd name="connsiteY2" fmla="*/ 1915 h 12739"/>
                <a:gd name="connsiteX3" fmla="*/ 18848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FBA826-5B3E-4813-BD6C-B09A90396963}"/>
                </a:ext>
              </a:extLst>
            </p:cNvPr>
            <p:cNvSpPr/>
            <p:nvPr/>
          </p:nvSpPr>
          <p:spPr>
            <a:xfrm>
              <a:off x="6126271" y="4014483"/>
              <a:ext cx="22260" cy="12833"/>
            </a:xfrm>
            <a:custGeom>
              <a:avLst/>
              <a:gdLst>
                <a:gd name="connsiteX0" fmla="*/ 3406 w 22260"/>
                <a:gd name="connsiteY0" fmla="*/ 10918 h 12833"/>
                <a:gd name="connsiteX1" fmla="*/ 3167 w 22260"/>
                <a:gd name="connsiteY1" fmla="*/ 1915 h 12833"/>
                <a:gd name="connsiteX2" fmla="*/ 18977 w 22260"/>
                <a:gd name="connsiteY2" fmla="*/ 1915 h 12833"/>
                <a:gd name="connsiteX3" fmla="*/ 18977 w 22260"/>
                <a:gd name="connsiteY3" fmla="*/ 10918 h 12833"/>
                <a:gd name="connsiteX4" fmla="*/ 3406 w 22260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3">
                  <a:moveTo>
                    <a:pt x="3406" y="10918"/>
                  </a:moveTo>
                  <a:cubicBezTo>
                    <a:pt x="-973" y="8483"/>
                    <a:pt x="-1212" y="4351"/>
                    <a:pt x="3167" y="1915"/>
                  </a:cubicBezTo>
                  <a:cubicBezTo>
                    <a:pt x="7545" y="-513"/>
                    <a:pt x="14599" y="-760"/>
                    <a:pt x="18977" y="1915"/>
                  </a:cubicBezTo>
                  <a:cubicBezTo>
                    <a:pt x="23356" y="4351"/>
                    <a:pt x="23356" y="8483"/>
                    <a:pt x="18977" y="10918"/>
                  </a:cubicBezTo>
                  <a:cubicBezTo>
                    <a:pt x="14599" y="13347"/>
                    <a:pt x="7784" y="13593"/>
                    <a:pt x="3406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33A102-3576-4729-8858-D26B20948F9A}"/>
                </a:ext>
              </a:extLst>
            </p:cNvPr>
            <p:cNvSpPr/>
            <p:nvPr/>
          </p:nvSpPr>
          <p:spPr>
            <a:xfrm>
              <a:off x="6023757" y="3956022"/>
              <a:ext cx="22134" cy="12829"/>
            </a:xfrm>
            <a:custGeom>
              <a:avLst/>
              <a:gdLst>
                <a:gd name="connsiteX0" fmla="*/ 3283 w 22134"/>
                <a:gd name="connsiteY0" fmla="*/ 11002 h 12829"/>
                <a:gd name="connsiteX1" fmla="*/ 3283 w 22134"/>
                <a:gd name="connsiteY1" fmla="*/ 2006 h 12829"/>
                <a:gd name="connsiteX2" fmla="*/ 18851 w 22134"/>
                <a:gd name="connsiteY2" fmla="*/ 2006 h 12829"/>
                <a:gd name="connsiteX3" fmla="*/ 18851 w 22134"/>
                <a:gd name="connsiteY3" fmla="*/ 11002 h 12829"/>
                <a:gd name="connsiteX4" fmla="*/ 3283 w 2213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4" h="12829">
                  <a:moveTo>
                    <a:pt x="3283" y="11002"/>
                  </a:moveTo>
                  <a:cubicBezTo>
                    <a:pt x="-1094" y="8574"/>
                    <a:pt x="-1094" y="4434"/>
                    <a:pt x="3283" y="2006"/>
                  </a:cubicBezTo>
                  <a:cubicBezTo>
                    <a:pt x="7658" y="-669"/>
                    <a:pt x="14472" y="-669"/>
                    <a:pt x="18851" y="2006"/>
                  </a:cubicBezTo>
                  <a:cubicBezTo>
                    <a:pt x="23229" y="4434"/>
                    <a:pt x="23229" y="8574"/>
                    <a:pt x="18851" y="11002"/>
                  </a:cubicBezTo>
                  <a:cubicBezTo>
                    <a:pt x="14472" y="13438"/>
                    <a:pt x="7658" y="13438"/>
                    <a:pt x="3283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6449E47-AE5E-4B90-8211-D68E989B5B4D}"/>
                </a:ext>
              </a:extLst>
            </p:cNvPr>
            <p:cNvSpPr/>
            <p:nvPr/>
          </p:nvSpPr>
          <p:spPr>
            <a:xfrm>
              <a:off x="5921363" y="3897495"/>
              <a:ext cx="22133" cy="12740"/>
            </a:xfrm>
            <a:custGeom>
              <a:avLst/>
              <a:gdLst>
                <a:gd name="connsiteX0" fmla="*/ 3283 w 22133"/>
                <a:gd name="connsiteY0" fmla="*/ 10914 h 12740"/>
                <a:gd name="connsiteX1" fmla="*/ 3283 w 22133"/>
                <a:gd name="connsiteY1" fmla="*/ 1918 h 12740"/>
                <a:gd name="connsiteX2" fmla="*/ 18849 w 22133"/>
                <a:gd name="connsiteY2" fmla="*/ 1918 h 12740"/>
                <a:gd name="connsiteX3" fmla="*/ 18849 w 22133"/>
                <a:gd name="connsiteY3" fmla="*/ 10914 h 12740"/>
                <a:gd name="connsiteX4" fmla="*/ 3283 w 22133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740">
                  <a:moveTo>
                    <a:pt x="3283" y="10914"/>
                  </a:moveTo>
                  <a:cubicBezTo>
                    <a:pt x="-1094" y="8485"/>
                    <a:pt x="-1094" y="4346"/>
                    <a:pt x="3283" y="1918"/>
                  </a:cubicBezTo>
                  <a:cubicBezTo>
                    <a:pt x="7661" y="-518"/>
                    <a:pt x="14472" y="-757"/>
                    <a:pt x="18849" y="1918"/>
                  </a:cubicBezTo>
                  <a:cubicBezTo>
                    <a:pt x="23228" y="4346"/>
                    <a:pt x="23228" y="8485"/>
                    <a:pt x="18849" y="10914"/>
                  </a:cubicBezTo>
                  <a:cubicBezTo>
                    <a:pt x="14472" y="13349"/>
                    <a:pt x="7661" y="13349"/>
                    <a:pt x="328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07A61E7-757B-470D-AF4D-9028161B6E81}"/>
                </a:ext>
              </a:extLst>
            </p:cNvPr>
            <p:cNvSpPr/>
            <p:nvPr/>
          </p:nvSpPr>
          <p:spPr>
            <a:xfrm>
              <a:off x="5818597" y="3838790"/>
              <a:ext cx="22257" cy="13008"/>
            </a:xfrm>
            <a:custGeom>
              <a:avLst/>
              <a:gdLst>
                <a:gd name="connsiteX0" fmla="*/ 3408 w 22257"/>
                <a:gd name="connsiteY0" fmla="*/ 11002 h 13008"/>
                <a:gd name="connsiteX1" fmla="*/ 3165 w 22257"/>
                <a:gd name="connsiteY1" fmla="*/ 2006 h 13008"/>
                <a:gd name="connsiteX2" fmla="*/ 18973 w 22257"/>
                <a:gd name="connsiteY2" fmla="*/ 2006 h 13008"/>
                <a:gd name="connsiteX3" fmla="*/ 18973 w 22257"/>
                <a:gd name="connsiteY3" fmla="*/ 11002 h 13008"/>
                <a:gd name="connsiteX4" fmla="*/ 3408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408" y="11002"/>
                  </a:moveTo>
                  <a:cubicBezTo>
                    <a:pt x="-970" y="8574"/>
                    <a:pt x="-1214" y="4434"/>
                    <a:pt x="3165" y="2006"/>
                  </a:cubicBezTo>
                  <a:cubicBezTo>
                    <a:pt x="7542" y="-669"/>
                    <a:pt x="14596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839" y="13677"/>
                    <a:pt x="8029" y="13677"/>
                    <a:pt x="340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809F18B-E8D5-42B7-B13A-314D868851C1}"/>
                </a:ext>
              </a:extLst>
            </p:cNvPr>
            <p:cNvSpPr/>
            <p:nvPr/>
          </p:nvSpPr>
          <p:spPr>
            <a:xfrm>
              <a:off x="5716203" y="3780413"/>
              <a:ext cx="22257" cy="12830"/>
            </a:xfrm>
            <a:custGeom>
              <a:avLst/>
              <a:gdLst>
                <a:gd name="connsiteX0" fmla="*/ 3408 w 22257"/>
                <a:gd name="connsiteY0" fmla="*/ 11010 h 12830"/>
                <a:gd name="connsiteX1" fmla="*/ 3165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08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08" y="11010"/>
                  </a:moveTo>
                  <a:cubicBezTo>
                    <a:pt x="-970" y="8574"/>
                    <a:pt x="-1214" y="4442"/>
                    <a:pt x="3165" y="2006"/>
                  </a:cubicBezTo>
                  <a:cubicBezTo>
                    <a:pt x="7542" y="-669"/>
                    <a:pt x="14596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6" y="13438"/>
                    <a:pt x="7786" y="13438"/>
                    <a:pt x="340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8013ADE-71F9-4283-8534-397BE9D1FBE6}"/>
                </a:ext>
              </a:extLst>
            </p:cNvPr>
            <p:cNvSpPr/>
            <p:nvPr/>
          </p:nvSpPr>
          <p:spPr>
            <a:xfrm>
              <a:off x="7252418" y="4539994"/>
              <a:ext cx="22229" cy="13008"/>
            </a:xfrm>
            <a:custGeom>
              <a:avLst/>
              <a:gdLst>
                <a:gd name="connsiteX0" fmla="*/ 3374 w 22229"/>
                <a:gd name="connsiteY0" fmla="*/ 11002 h 13008"/>
                <a:gd name="connsiteX1" fmla="*/ 3374 w 22229"/>
                <a:gd name="connsiteY1" fmla="*/ 2006 h 13008"/>
                <a:gd name="connsiteX2" fmla="*/ 18945 w 22229"/>
                <a:gd name="connsiteY2" fmla="*/ 2006 h 13008"/>
                <a:gd name="connsiteX3" fmla="*/ 18945 w 22229"/>
                <a:gd name="connsiteY3" fmla="*/ 11002 h 13008"/>
                <a:gd name="connsiteX4" fmla="*/ 3374 w 22229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9" h="13008">
                  <a:moveTo>
                    <a:pt x="3374" y="11002"/>
                  </a:moveTo>
                  <a:cubicBezTo>
                    <a:pt x="-1004" y="8574"/>
                    <a:pt x="-1244" y="4434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24" y="4434"/>
                    <a:pt x="23324" y="8574"/>
                    <a:pt x="18945" y="11002"/>
                  </a:cubicBezTo>
                  <a:cubicBezTo>
                    <a:pt x="14567" y="13677"/>
                    <a:pt x="7753" y="13677"/>
                    <a:pt x="337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F47F2A9-D7AE-445A-8A8B-A8DD0A505C6B}"/>
                </a:ext>
              </a:extLst>
            </p:cNvPr>
            <p:cNvSpPr/>
            <p:nvPr/>
          </p:nvSpPr>
          <p:spPr>
            <a:xfrm>
              <a:off x="7149776" y="4481617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689"/>
                    <a:pt x="23319" y="8574"/>
                    <a:pt x="18941" y="11010"/>
                  </a:cubicBezTo>
                  <a:cubicBezTo>
                    <a:pt x="14809" y="13438"/>
                    <a:pt x="7994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4ED93FD-A4A9-4663-9F28-C69F78EFA875}"/>
                </a:ext>
              </a:extLst>
            </p:cNvPr>
            <p:cNvSpPr/>
            <p:nvPr/>
          </p:nvSpPr>
          <p:spPr>
            <a:xfrm>
              <a:off x="7047476" y="4423001"/>
              <a:ext cx="22257" cy="13015"/>
            </a:xfrm>
            <a:custGeom>
              <a:avLst/>
              <a:gdLst>
                <a:gd name="connsiteX0" fmla="*/ 3284 w 22257"/>
                <a:gd name="connsiteY0" fmla="*/ 11010 h 13015"/>
                <a:gd name="connsiteX1" fmla="*/ 3284 w 22257"/>
                <a:gd name="connsiteY1" fmla="*/ 2006 h 13015"/>
                <a:gd name="connsiteX2" fmla="*/ 18847 w 22257"/>
                <a:gd name="connsiteY2" fmla="*/ 2006 h 13015"/>
                <a:gd name="connsiteX3" fmla="*/ 19094 w 22257"/>
                <a:gd name="connsiteY3" fmla="*/ 11010 h 13015"/>
                <a:gd name="connsiteX4" fmla="*/ 3284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684"/>
                    <a:pt x="7662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A88DBB6-30D4-423E-A3B1-D55ABFC8C82D}"/>
                </a:ext>
              </a:extLst>
            </p:cNvPr>
            <p:cNvSpPr/>
            <p:nvPr/>
          </p:nvSpPr>
          <p:spPr>
            <a:xfrm>
              <a:off x="6944985" y="4364631"/>
              <a:ext cx="22223" cy="12830"/>
            </a:xfrm>
            <a:custGeom>
              <a:avLst/>
              <a:gdLst>
                <a:gd name="connsiteX0" fmla="*/ 3374 w 22223"/>
                <a:gd name="connsiteY0" fmla="*/ 11010 h 12830"/>
                <a:gd name="connsiteX1" fmla="*/ 3374 w 22223"/>
                <a:gd name="connsiteY1" fmla="*/ 2006 h 12830"/>
                <a:gd name="connsiteX2" fmla="*/ 18945 w 22223"/>
                <a:gd name="connsiteY2" fmla="*/ 2006 h 12830"/>
                <a:gd name="connsiteX3" fmla="*/ 18945 w 22223"/>
                <a:gd name="connsiteY3" fmla="*/ 11010 h 12830"/>
                <a:gd name="connsiteX4" fmla="*/ 3374 w 2222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30">
                  <a:moveTo>
                    <a:pt x="3374" y="11010"/>
                  </a:moveTo>
                  <a:cubicBezTo>
                    <a:pt x="-1004" y="8574"/>
                    <a:pt x="-1243" y="4442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16" y="4442"/>
                    <a:pt x="23316" y="8574"/>
                    <a:pt x="18945" y="11010"/>
                  </a:cubicBezTo>
                  <a:cubicBezTo>
                    <a:pt x="14567" y="13438"/>
                    <a:pt x="7753" y="13438"/>
                    <a:pt x="337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2E985D-3099-46D3-AE94-D1547253349A}"/>
                </a:ext>
              </a:extLst>
            </p:cNvPr>
            <p:cNvSpPr/>
            <p:nvPr/>
          </p:nvSpPr>
          <p:spPr>
            <a:xfrm>
              <a:off x="6842345" y="4306015"/>
              <a:ext cx="22229" cy="12829"/>
            </a:xfrm>
            <a:custGeom>
              <a:avLst/>
              <a:gdLst>
                <a:gd name="connsiteX0" fmla="*/ 3374 w 22229"/>
                <a:gd name="connsiteY0" fmla="*/ 11002 h 12829"/>
                <a:gd name="connsiteX1" fmla="*/ 3374 w 22229"/>
                <a:gd name="connsiteY1" fmla="*/ 2006 h 12829"/>
                <a:gd name="connsiteX2" fmla="*/ 18945 w 22229"/>
                <a:gd name="connsiteY2" fmla="*/ 2006 h 12829"/>
                <a:gd name="connsiteX3" fmla="*/ 18945 w 22229"/>
                <a:gd name="connsiteY3" fmla="*/ 11002 h 12829"/>
                <a:gd name="connsiteX4" fmla="*/ 3374 w 22229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9" h="12829">
                  <a:moveTo>
                    <a:pt x="3374" y="11002"/>
                  </a:moveTo>
                  <a:cubicBezTo>
                    <a:pt x="-1004" y="8574"/>
                    <a:pt x="-1244" y="4442"/>
                    <a:pt x="3374" y="2006"/>
                  </a:cubicBezTo>
                  <a:cubicBezTo>
                    <a:pt x="7753" y="-669"/>
                    <a:pt x="14567" y="-669"/>
                    <a:pt x="18945" y="2006"/>
                  </a:cubicBezTo>
                  <a:cubicBezTo>
                    <a:pt x="23324" y="4442"/>
                    <a:pt x="23324" y="8574"/>
                    <a:pt x="18945" y="11002"/>
                  </a:cubicBezTo>
                  <a:cubicBezTo>
                    <a:pt x="14806" y="13438"/>
                    <a:pt x="7753" y="13438"/>
                    <a:pt x="337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BE9411B-8385-4376-ABFF-A853D91E7FFD}"/>
                </a:ext>
              </a:extLst>
            </p:cNvPr>
            <p:cNvSpPr/>
            <p:nvPr/>
          </p:nvSpPr>
          <p:spPr>
            <a:xfrm>
              <a:off x="6740042" y="4247399"/>
              <a:ext cx="22258" cy="13008"/>
            </a:xfrm>
            <a:custGeom>
              <a:avLst/>
              <a:gdLst>
                <a:gd name="connsiteX0" fmla="*/ 3284 w 22258"/>
                <a:gd name="connsiteY0" fmla="*/ 11002 h 13008"/>
                <a:gd name="connsiteX1" fmla="*/ 3284 w 22258"/>
                <a:gd name="connsiteY1" fmla="*/ 2006 h 13008"/>
                <a:gd name="connsiteX2" fmla="*/ 18855 w 22258"/>
                <a:gd name="connsiteY2" fmla="*/ 2006 h 13008"/>
                <a:gd name="connsiteX3" fmla="*/ 19094 w 22258"/>
                <a:gd name="connsiteY3" fmla="*/ 11002 h 13008"/>
                <a:gd name="connsiteX4" fmla="*/ 3284 w 2225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E01991-46E1-470F-9B8D-48D009D5DDFD}"/>
                </a:ext>
              </a:extLst>
            </p:cNvPr>
            <p:cNvSpPr/>
            <p:nvPr/>
          </p:nvSpPr>
          <p:spPr>
            <a:xfrm>
              <a:off x="6637556" y="4189022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438"/>
                    <a:pt x="7755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6051B8-472F-4FB2-913A-AD7C9E0E335D}"/>
                </a:ext>
              </a:extLst>
            </p:cNvPr>
            <p:cNvSpPr/>
            <p:nvPr/>
          </p:nvSpPr>
          <p:spPr>
            <a:xfrm>
              <a:off x="6534916" y="4130406"/>
              <a:ext cx="22224" cy="13015"/>
            </a:xfrm>
            <a:custGeom>
              <a:avLst/>
              <a:gdLst>
                <a:gd name="connsiteX0" fmla="*/ 3377 w 22224"/>
                <a:gd name="connsiteY0" fmla="*/ 11010 h 13015"/>
                <a:gd name="connsiteX1" fmla="*/ 3377 w 22224"/>
                <a:gd name="connsiteY1" fmla="*/ 2006 h 13015"/>
                <a:gd name="connsiteX2" fmla="*/ 18941 w 22224"/>
                <a:gd name="connsiteY2" fmla="*/ 2006 h 13015"/>
                <a:gd name="connsiteX3" fmla="*/ 18941 w 22224"/>
                <a:gd name="connsiteY3" fmla="*/ 11010 h 13015"/>
                <a:gd name="connsiteX4" fmla="*/ 3377 w 22224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3015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685"/>
                    <a:pt x="7755" y="13685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F7FD99E-F626-4305-B59D-809B8BF4D8DD}"/>
                </a:ext>
              </a:extLst>
            </p:cNvPr>
            <p:cNvSpPr/>
            <p:nvPr/>
          </p:nvSpPr>
          <p:spPr>
            <a:xfrm>
              <a:off x="6432608" y="4072037"/>
              <a:ext cx="22258" cy="12829"/>
            </a:xfrm>
            <a:custGeom>
              <a:avLst/>
              <a:gdLst>
                <a:gd name="connsiteX0" fmla="*/ 3284 w 22258"/>
                <a:gd name="connsiteY0" fmla="*/ 11002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2 h 12829"/>
                <a:gd name="connsiteX4" fmla="*/ 3284 w 2225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42"/>
                    <a:pt x="23473" y="8574"/>
                    <a:pt x="19094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9497FA1-09D3-43C4-A38A-2D815806E708}"/>
                </a:ext>
              </a:extLst>
            </p:cNvPr>
            <p:cNvSpPr/>
            <p:nvPr/>
          </p:nvSpPr>
          <p:spPr>
            <a:xfrm>
              <a:off x="6329969" y="4013421"/>
              <a:ext cx="22260" cy="12919"/>
            </a:xfrm>
            <a:custGeom>
              <a:avLst/>
              <a:gdLst>
                <a:gd name="connsiteX0" fmla="*/ 3284 w 22260"/>
                <a:gd name="connsiteY0" fmla="*/ 11002 h 12919"/>
                <a:gd name="connsiteX1" fmla="*/ 3284 w 22260"/>
                <a:gd name="connsiteY1" fmla="*/ 2006 h 12919"/>
                <a:gd name="connsiteX2" fmla="*/ 18855 w 22260"/>
                <a:gd name="connsiteY2" fmla="*/ 2006 h 12919"/>
                <a:gd name="connsiteX3" fmla="*/ 19094 w 22260"/>
                <a:gd name="connsiteY3" fmla="*/ 11002 h 12919"/>
                <a:gd name="connsiteX4" fmla="*/ 3284 w 22260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473" y="8574"/>
                    <a:pt x="19094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81A1E02-45CF-4B52-9880-4089A0BAF6D6}"/>
                </a:ext>
              </a:extLst>
            </p:cNvPr>
            <p:cNvSpPr/>
            <p:nvPr/>
          </p:nvSpPr>
          <p:spPr>
            <a:xfrm>
              <a:off x="6227482" y="3955044"/>
              <a:ext cx="22224" cy="12830"/>
            </a:xfrm>
            <a:custGeom>
              <a:avLst/>
              <a:gdLst>
                <a:gd name="connsiteX0" fmla="*/ 3377 w 22224"/>
                <a:gd name="connsiteY0" fmla="*/ 11010 h 12830"/>
                <a:gd name="connsiteX1" fmla="*/ 3377 w 22224"/>
                <a:gd name="connsiteY1" fmla="*/ 2006 h 12830"/>
                <a:gd name="connsiteX2" fmla="*/ 18941 w 22224"/>
                <a:gd name="connsiteY2" fmla="*/ 2006 h 12830"/>
                <a:gd name="connsiteX3" fmla="*/ 18941 w 22224"/>
                <a:gd name="connsiteY3" fmla="*/ 11010 h 12830"/>
                <a:gd name="connsiteX4" fmla="*/ 3377 w 2222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30">
                  <a:moveTo>
                    <a:pt x="3377" y="11010"/>
                  </a:moveTo>
                  <a:cubicBezTo>
                    <a:pt x="-1002" y="8574"/>
                    <a:pt x="-1248" y="4442"/>
                    <a:pt x="3377" y="2006"/>
                  </a:cubicBezTo>
                  <a:cubicBezTo>
                    <a:pt x="7755" y="-669"/>
                    <a:pt x="14562" y="-669"/>
                    <a:pt x="18941" y="2006"/>
                  </a:cubicBezTo>
                  <a:cubicBezTo>
                    <a:pt x="23319" y="4442"/>
                    <a:pt x="23319" y="8574"/>
                    <a:pt x="18941" y="11010"/>
                  </a:cubicBezTo>
                  <a:cubicBezTo>
                    <a:pt x="14562" y="13438"/>
                    <a:pt x="7755" y="13438"/>
                    <a:pt x="337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533EB6C-4FFD-43C1-A0F4-327DEEC17EC8}"/>
                </a:ext>
              </a:extLst>
            </p:cNvPr>
            <p:cNvSpPr/>
            <p:nvPr/>
          </p:nvSpPr>
          <p:spPr>
            <a:xfrm>
              <a:off x="6124936" y="3896428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153771-8E7C-456E-80DF-3587F2BC2DE6}"/>
                </a:ext>
              </a:extLst>
            </p:cNvPr>
            <p:cNvSpPr/>
            <p:nvPr/>
          </p:nvSpPr>
          <p:spPr>
            <a:xfrm>
              <a:off x="6022542" y="3837813"/>
              <a:ext cx="22257" cy="13013"/>
            </a:xfrm>
            <a:custGeom>
              <a:avLst/>
              <a:gdLst>
                <a:gd name="connsiteX0" fmla="*/ 3283 w 22257"/>
                <a:gd name="connsiteY0" fmla="*/ 11008 h 13013"/>
                <a:gd name="connsiteX1" fmla="*/ 3283 w 22257"/>
                <a:gd name="connsiteY1" fmla="*/ 2012 h 13013"/>
                <a:gd name="connsiteX2" fmla="*/ 18848 w 22257"/>
                <a:gd name="connsiteY2" fmla="*/ 2012 h 13013"/>
                <a:gd name="connsiteX3" fmla="*/ 19094 w 22257"/>
                <a:gd name="connsiteY3" fmla="*/ 11008 h 13013"/>
                <a:gd name="connsiteX4" fmla="*/ 3283 w 22257"/>
                <a:gd name="connsiteY4" fmla="*/ 11008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3">
                  <a:moveTo>
                    <a:pt x="3283" y="11008"/>
                  </a:moveTo>
                  <a:cubicBezTo>
                    <a:pt x="-1094" y="8572"/>
                    <a:pt x="-1094" y="4440"/>
                    <a:pt x="3283" y="2012"/>
                  </a:cubicBezTo>
                  <a:cubicBezTo>
                    <a:pt x="7662" y="-671"/>
                    <a:pt x="14469" y="-671"/>
                    <a:pt x="18848" y="2012"/>
                  </a:cubicBezTo>
                  <a:cubicBezTo>
                    <a:pt x="23226" y="4440"/>
                    <a:pt x="23473" y="8572"/>
                    <a:pt x="19094" y="11008"/>
                  </a:cubicBezTo>
                  <a:cubicBezTo>
                    <a:pt x="14469" y="13683"/>
                    <a:pt x="7662" y="13683"/>
                    <a:pt x="3283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B8774C8-A7F7-45F2-BDB3-D515DDCA3FFD}"/>
                </a:ext>
              </a:extLst>
            </p:cNvPr>
            <p:cNvSpPr/>
            <p:nvPr/>
          </p:nvSpPr>
          <p:spPr>
            <a:xfrm>
              <a:off x="5920053" y="3779442"/>
              <a:ext cx="22225" cy="12829"/>
            </a:xfrm>
            <a:custGeom>
              <a:avLst/>
              <a:gdLst>
                <a:gd name="connsiteX0" fmla="*/ 3375 w 22225"/>
                <a:gd name="connsiteY0" fmla="*/ 11002 h 12829"/>
                <a:gd name="connsiteX1" fmla="*/ 3375 w 22225"/>
                <a:gd name="connsiteY1" fmla="*/ 2006 h 12829"/>
                <a:gd name="connsiteX2" fmla="*/ 18941 w 22225"/>
                <a:gd name="connsiteY2" fmla="*/ 2006 h 12829"/>
                <a:gd name="connsiteX3" fmla="*/ 18941 w 22225"/>
                <a:gd name="connsiteY3" fmla="*/ 11002 h 12829"/>
                <a:gd name="connsiteX4" fmla="*/ 3375 w 22225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" h="12829">
                  <a:moveTo>
                    <a:pt x="3375" y="11002"/>
                  </a:moveTo>
                  <a:cubicBezTo>
                    <a:pt x="-1002" y="8574"/>
                    <a:pt x="-1246" y="4442"/>
                    <a:pt x="3375" y="2006"/>
                  </a:cubicBezTo>
                  <a:cubicBezTo>
                    <a:pt x="7753" y="-669"/>
                    <a:pt x="14564" y="-669"/>
                    <a:pt x="18941" y="2006"/>
                  </a:cubicBezTo>
                  <a:cubicBezTo>
                    <a:pt x="23320" y="4442"/>
                    <a:pt x="23320" y="8574"/>
                    <a:pt x="18941" y="11002"/>
                  </a:cubicBezTo>
                  <a:cubicBezTo>
                    <a:pt x="14564" y="13438"/>
                    <a:pt x="7753" y="13438"/>
                    <a:pt x="3375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BFEEA43-8788-45BD-8B76-0B994594B7F1}"/>
                </a:ext>
              </a:extLst>
            </p:cNvPr>
            <p:cNvSpPr/>
            <p:nvPr/>
          </p:nvSpPr>
          <p:spPr>
            <a:xfrm>
              <a:off x="5817415" y="3720826"/>
              <a:ext cx="22349" cy="13008"/>
            </a:xfrm>
            <a:custGeom>
              <a:avLst/>
              <a:gdLst>
                <a:gd name="connsiteX0" fmla="*/ 3375 w 22349"/>
                <a:gd name="connsiteY0" fmla="*/ 11002 h 13008"/>
                <a:gd name="connsiteX1" fmla="*/ 3375 w 22349"/>
                <a:gd name="connsiteY1" fmla="*/ 2006 h 13008"/>
                <a:gd name="connsiteX2" fmla="*/ 18941 w 22349"/>
                <a:gd name="connsiteY2" fmla="*/ 2006 h 13008"/>
                <a:gd name="connsiteX3" fmla="*/ 19185 w 22349"/>
                <a:gd name="connsiteY3" fmla="*/ 11002 h 13008"/>
                <a:gd name="connsiteX4" fmla="*/ 3375 w 22349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9" h="13008">
                  <a:moveTo>
                    <a:pt x="3375" y="11002"/>
                  </a:moveTo>
                  <a:cubicBezTo>
                    <a:pt x="-1003" y="8574"/>
                    <a:pt x="-1246" y="4434"/>
                    <a:pt x="3375" y="2006"/>
                  </a:cubicBezTo>
                  <a:cubicBezTo>
                    <a:pt x="7753" y="-669"/>
                    <a:pt x="14563" y="-669"/>
                    <a:pt x="18941" y="2006"/>
                  </a:cubicBezTo>
                  <a:cubicBezTo>
                    <a:pt x="23320" y="4434"/>
                    <a:pt x="23562" y="8574"/>
                    <a:pt x="19185" y="11002"/>
                  </a:cubicBezTo>
                  <a:cubicBezTo>
                    <a:pt x="14806" y="13677"/>
                    <a:pt x="7753" y="13677"/>
                    <a:pt x="3375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C27134D-1EB2-4392-8919-767FE7E8CB68}"/>
                </a:ext>
              </a:extLst>
            </p:cNvPr>
            <p:cNvSpPr/>
            <p:nvPr/>
          </p:nvSpPr>
          <p:spPr>
            <a:xfrm>
              <a:off x="7353691" y="4480646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1FDB62C-DC00-4A57-A0D1-C85CF67BB2B1}"/>
                </a:ext>
              </a:extLst>
            </p:cNvPr>
            <p:cNvSpPr/>
            <p:nvPr/>
          </p:nvSpPr>
          <p:spPr>
            <a:xfrm>
              <a:off x="7251298" y="4422030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7 w 22131"/>
                <a:gd name="connsiteY2" fmla="*/ 2006 h 12924"/>
                <a:gd name="connsiteX3" fmla="*/ 18847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469" y="13438"/>
                    <a:pt x="7655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A010D54-4361-4F42-9AEF-FB565F4D3590}"/>
                </a:ext>
              </a:extLst>
            </p:cNvPr>
            <p:cNvSpPr/>
            <p:nvPr/>
          </p:nvSpPr>
          <p:spPr>
            <a:xfrm>
              <a:off x="7148651" y="4363749"/>
              <a:ext cx="22258" cy="12740"/>
            </a:xfrm>
            <a:custGeom>
              <a:avLst/>
              <a:gdLst>
                <a:gd name="connsiteX0" fmla="*/ 3284 w 22258"/>
                <a:gd name="connsiteY0" fmla="*/ 10914 h 12740"/>
                <a:gd name="connsiteX1" fmla="*/ 3284 w 22258"/>
                <a:gd name="connsiteY1" fmla="*/ 1918 h 12740"/>
                <a:gd name="connsiteX2" fmla="*/ 18855 w 22258"/>
                <a:gd name="connsiteY2" fmla="*/ 1918 h 12740"/>
                <a:gd name="connsiteX3" fmla="*/ 19094 w 22258"/>
                <a:gd name="connsiteY3" fmla="*/ 10914 h 12740"/>
                <a:gd name="connsiteX4" fmla="*/ 3284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55" y="1918"/>
                  </a:cubicBezTo>
                  <a:cubicBezTo>
                    <a:pt x="23226" y="4346"/>
                    <a:pt x="23473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5899C7D-C340-4883-B524-BC709D58EA66}"/>
                </a:ext>
              </a:extLst>
            </p:cNvPr>
            <p:cNvSpPr/>
            <p:nvPr/>
          </p:nvSpPr>
          <p:spPr>
            <a:xfrm>
              <a:off x="7046258" y="4305044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77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CE87EF5-8609-4DA1-809D-4F40DF4F96EF}"/>
                </a:ext>
              </a:extLst>
            </p:cNvPr>
            <p:cNvSpPr/>
            <p:nvPr/>
          </p:nvSpPr>
          <p:spPr>
            <a:xfrm>
              <a:off x="6943618" y="424666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7E13BA6-CAA2-4B65-8BEC-B13557242620}"/>
                </a:ext>
              </a:extLst>
            </p:cNvPr>
            <p:cNvSpPr/>
            <p:nvPr/>
          </p:nvSpPr>
          <p:spPr>
            <a:xfrm>
              <a:off x="6841225" y="4188051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681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4C7B2E-EB12-4D88-A1F1-FE76464684D5}"/>
                </a:ext>
              </a:extLst>
            </p:cNvPr>
            <p:cNvSpPr/>
            <p:nvPr/>
          </p:nvSpPr>
          <p:spPr>
            <a:xfrm>
              <a:off x="6738824" y="4129435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77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25C5B9A-8142-4E2A-90CD-043107C234F9}"/>
                </a:ext>
              </a:extLst>
            </p:cNvPr>
            <p:cNvSpPr/>
            <p:nvPr/>
          </p:nvSpPr>
          <p:spPr>
            <a:xfrm>
              <a:off x="6636184" y="4071154"/>
              <a:ext cx="22138" cy="12740"/>
            </a:xfrm>
            <a:custGeom>
              <a:avLst/>
              <a:gdLst>
                <a:gd name="connsiteX0" fmla="*/ 3284 w 22138"/>
                <a:gd name="connsiteY0" fmla="*/ 10914 h 12740"/>
                <a:gd name="connsiteX1" fmla="*/ 3284 w 22138"/>
                <a:gd name="connsiteY1" fmla="*/ 1918 h 12740"/>
                <a:gd name="connsiteX2" fmla="*/ 18855 w 22138"/>
                <a:gd name="connsiteY2" fmla="*/ 1918 h 12740"/>
                <a:gd name="connsiteX3" fmla="*/ 18855 w 22138"/>
                <a:gd name="connsiteY3" fmla="*/ 10914 h 12740"/>
                <a:gd name="connsiteX4" fmla="*/ 3284 w 2213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55" y="1918"/>
                  </a:cubicBezTo>
                  <a:cubicBezTo>
                    <a:pt x="23233" y="4346"/>
                    <a:pt x="23233" y="8485"/>
                    <a:pt x="18855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514E5B8-279A-41C8-9955-38C8BBD6C74E}"/>
                </a:ext>
              </a:extLst>
            </p:cNvPr>
            <p:cNvSpPr/>
            <p:nvPr/>
          </p:nvSpPr>
          <p:spPr>
            <a:xfrm>
              <a:off x="6533791" y="4012449"/>
              <a:ext cx="22260" cy="12919"/>
            </a:xfrm>
            <a:custGeom>
              <a:avLst/>
              <a:gdLst>
                <a:gd name="connsiteX0" fmla="*/ 3284 w 22260"/>
                <a:gd name="connsiteY0" fmla="*/ 11002 h 12919"/>
                <a:gd name="connsiteX1" fmla="*/ 3284 w 22260"/>
                <a:gd name="connsiteY1" fmla="*/ 2006 h 12919"/>
                <a:gd name="connsiteX2" fmla="*/ 18855 w 22260"/>
                <a:gd name="connsiteY2" fmla="*/ 2006 h 12919"/>
                <a:gd name="connsiteX3" fmla="*/ 19094 w 22260"/>
                <a:gd name="connsiteY3" fmla="*/ 11002 h 12919"/>
                <a:gd name="connsiteX4" fmla="*/ 3284 w 22260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681"/>
                    <a:pt x="23473" y="8574"/>
                    <a:pt x="19094" y="11002"/>
                  </a:cubicBezTo>
                  <a:cubicBezTo>
                    <a:pt x="14477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4CE7F27-A763-4CAA-8508-C4DFB811C378}"/>
                </a:ext>
              </a:extLst>
            </p:cNvPr>
            <p:cNvSpPr/>
            <p:nvPr/>
          </p:nvSpPr>
          <p:spPr>
            <a:xfrm>
              <a:off x="6431151" y="3954072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91DAFF8-C5F7-4EED-A2D2-0D0D42E0AD55}"/>
                </a:ext>
              </a:extLst>
            </p:cNvPr>
            <p:cNvSpPr/>
            <p:nvPr/>
          </p:nvSpPr>
          <p:spPr>
            <a:xfrm>
              <a:off x="6328758" y="3895548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8 w 22131"/>
                <a:gd name="connsiteY2" fmla="*/ 1915 h 12739"/>
                <a:gd name="connsiteX3" fmla="*/ 18848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F2660A5-DCE5-47F7-9BB3-8247BEB3B429}"/>
                </a:ext>
              </a:extLst>
            </p:cNvPr>
            <p:cNvSpPr/>
            <p:nvPr/>
          </p:nvSpPr>
          <p:spPr>
            <a:xfrm>
              <a:off x="6226118" y="3836931"/>
              <a:ext cx="22257" cy="12833"/>
            </a:xfrm>
            <a:custGeom>
              <a:avLst/>
              <a:gdLst>
                <a:gd name="connsiteX0" fmla="*/ 3284 w 22257"/>
                <a:gd name="connsiteY0" fmla="*/ 10918 h 12833"/>
                <a:gd name="connsiteX1" fmla="*/ 3284 w 22257"/>
                <a:gd name="connsiteY1" fmla="*/ 1915 h 12833"/>
                <a:gd name="connsiteX2" fmla="*/ 18848 w 22257"/>
                <a:gd name="connsiteY2" fmla="*/ 1915 h 12833"/>
                <a:gd name="connsiteX3" fmla="*/ 19094 w 22257"/>
                <a:gd name="connsiteY3" fmla="*/ 10918 h 12833"/>
                <a:gd name="connsiteX4" fmla="*/ 3284 w 22257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3">
                  <a:moveTo>
                    <a:pt x="3284" y="10918"/>
                  </a:moveTo>
                  <a:cubicBezTo>
                    <a:pt x="-1095" y="8483"/>
                    <a:pt x="-1095" y="4351"/>
                    <a:pt x="3284" y="1915"/>
                  </a:cubicBezTo>
                  <a:cubicBezTo>
                    <a:pt x="7662" y="-514"/>
                    <a:pt x="14469" y="-760"/>
                    <a:pt x="18848" y="1915"/>
                  </a:cubicBezTo>
                  <a:cubicBezTo>
                    <a:pt x="23226" y="4351"/>
                    <a:pt x="23473" y="8483"/>
                    <a:pt x="19094" y="10918"/>
                  </a:cubicBezTo>
                  <a:cubicBezTo>
                    <a:pt x="14716" y="13347"/>
                    <a:pt x="7901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84CF1AD-07DB-4CAA-875F-89EC601C1FEC}"/>
                </a:ext>
              </a:extLst>
            </p:cNvPr>
            <p:cNvSpPr/>
            <p:nvPr/>
          </p:nvSpPr>
          <p:spPr>
            <a:xfrm>
              <a:off x="6123718" y="3778471"/>
              <a:ext cx="22260" cy="12829"/>
            </a:xfrm>
            <a:custGeom>
              <a:avLst/>
              <a:gdLst>
                <a:gd name="connsiteX0" fmla="*/ 3284 w 22260"/>
                <a:gd name="connsiteY0" fmla="*/ 11002 h 12829"/>
                <a:gd name="connsiteX1" fmla="*/ 3284 w 22260"/>
                <a:gd name="connsiteY1" fmla="*/ 2006 h 12829"/>
                <a:gd name="connsiteX2" fmla="*/ 18855 w 22260"/>
                <a:gd name="connsiteY2" fmla="*/ 2006 h 12829"/>
                <a:gd name="connsiteX3" fmla="*/ 19094 w 22260"/>
                <a:gd name="connsiteY3" fmla="*/ 11002 h 12829"/>
                <a:gd name="connsiteX4" fmla="*/ 3284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2DE8F18-F04C-4F98-94DF-D6DBBC501236}"/>
                </a:ext>
              </a:extLst>
            </p:cNvPr>
            <p:cNvSpPr/>
            <p:nvPr/>
          </p:nvSpPr>
          <p:spPr>
            <a:xfrm>
              <a:off x="6021324" y="3719943"/>
              <a:ext cx="22132" cy="12831"/>
            </a:xfrm>
            <a:custGeom>
              <a:avLst/>
              <a:gdLst>
                <a:gd name="connsiteX0" fmla="*/ 3283 w 22132"/>
                <a:gd name="connsiteY0" fmla="*/ 10914 h 12831"/>
                <a:gd name="connsiteX1" fmla="*/ 3283 w 22132"/>
                <a:gd name="connsiteY1" fmla="*/ 1918 h 12831"/>
                <a:gd name="connsiteX2" fmla="*/ 18848 w 22132"/>
                <a:gd name="connsiteY2" fmla="*/ 1918 h 12831"/>
                <a:gd name="connsiteX3" fmla="*/ 18848 w 22132"/>
                <a:gd name="connsiteY3" fmla="*/ 10914 h 12831"/>
                <a:gd name="connsiteX4" fmla="*/ 3283 w 22132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2" h="12831">
                  <a:moveTo>
                    <a:pt x="3283" y="10914"/>
                  </a:moveTo>
                  <a:cubicBezTo>
                    <a:pt x="-1094" y="8485"/>
                    <a:pt x="-1094" y="4346"/>
                    <a:pt x="3283" y="1918"/>
                  </a:cubicBezTo>
                  <a:cubicBezTo>
                    <a:pt x="7662" y="-518"/>
                    <a:pt x="14470" y="-757"/>
                    <a:pt x="18848" y="1918"/>
                  </a:cubicBezTo>
                  <a:cubicBezTo>
                    <a:pt x="23227" y="4346"/>
                    <a:pt x="23227" y="8485"/>
                    <a:pt x="18848" y="10914"/>
                  </a:cubicBezTo>
                  <a:cubicBezTo>
                    <a:pt x="14470" y="13349"/>
                    <a:pt x="7662" y="13588"/>
                    <a:pt x="3283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C2CC339-61C8-4E90-8567-87B0506DE075}"/>
                </a:ext>
              </a:extLst>
            </p:cNvPr>
            <p:cNvSpPr/>
            <p:nvPr/>
          </p:nvSpPr>
          <p:spPr>
            <a:xfrm>
              <a:off x="5918685" y="3661478"/>
              <a:ext cx="22257" cy="12830"/>
            </a:xfrm>
            <a:custGeom>
              <a:avLst/>
              <a:gdLst>
                <a:gd name="connsiteX0" fmla="*/ 3283 w 22257"/>
                <a:gd name="connsiteY0" fmla="*/ 11010 h 12830"/>
                <a:gd name="connsiteX1" fmla="*/ 3283 w 22257"/>
                <a:gd name="connsiteY1" fmla="*/ 2006 h 12830"/>
                <a:gd name="connsiteX2" fmla="*/ 18849 w 22257"/>
                <a:gd name="connsiteY2" fmla="*/ 2006 h 12830"/>
                <a:gd name="connsiteX3" fmla="*/ 19093 w 22257"/>
                <a:gd name="connsiteY3" fmla="*/ 11010 h 12830"/>
                <a:gd name="connsiteX4" fmla="*/ 3283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3" y="11010"/>
                  </a:moveTo>
                  <a:cubicBezTo>
                    <a:pt x="-1094" y="8574"/>
                    <a:pt x="-1094" y="4442"/>
                    <a:pt x="3283" y="2006"/>
                  </a:cubicBezTo>
                  <a:cubicBezTo>
                    <a:pt x="7661" y="-669"/>
                    <a:pt x="14472" y="-669"/>
                    <a:pt x="18849" y="2006"/>
                  </a:cubicBezTo>
                  <a:cubicBezTo>
                    <a:pt x="23228" y="4442"/>
                    <a:pt x="23471" y="8574"/>
                    <a:pt x="19093" y="11010"/>
                  </a:cubicBezTo>
                  <a:cubicBezTo>
                    <a:pt x="14715" y="13438"/>
                    <a:pt x="7661" y="13438"/>
                    <a:pt x="3283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584098-1DBE-4CD6-A692-C49F1A76263C}"/>
                </a:ext>
              </a:extLst>
            </p:cNvPr>
            <p:cNvSpPr/>
            <p:nvPr/>
          </p:nvSpPr>
          <p:spPr>
            <a:xfrm>
              <a:off x="7454987" y="4421058"/>
              <a:ext cx="22018" cy="12922"/>
            </a:xfrm>
            <a:custGeom>
              <a:avLst/>
              <a:gdLst>
                <a:gd name="connsiteX0" fmla="*/ 3410 w 22018"/>
                <a:gd name="connsiteY0" fmla="*/ 11002 h 12922"/>
                <a:gd name="connsiteX1" fmla="*/ 3163 w 22018"/>
                <a:gd name="connsiteY1" fmla="*/ 2006 h 12922"/>
                <a:gd name="connsiteX2" fmla="*/ 18734 w 22018"/>
                <a:gd name="connsiteY2" fmla="*/ 2006 h 12922"/>
                <a:gd name="connsiteX3" fmla="*/ 18734 w 22018"/>
                <a:gd name="connsiteY3" fmla="*/ 11002 h 12922"/>
                <a:gd name="connsiteX4" fmla="*/ 3410 w 22018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8" h="12922">
                  <a:moveTo>
                    <a:pt x="3410" y="11002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734" y="2006"/>
                  </a:cubicBezTo>
                  <a:cubicBezTo>
                    <a:pt x="23113" y="4681"/>
                    <a:pt x="23113" y="8574"/>
                    <a:pt x="18734" y="11002"/>
                  </a:cubicBezTo>
                  <a:cubicBezTo>
                    <a:pt x="14595" y="13438"/>
                    <a:pt x="7788" y="13685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0363E46-93B4-4718-AB56-EA05ADB6D80C}"/>
                </a:ext>
              </a:extLst>
            </p:cNvPr>
            <p:cNvSpPr/>
            <p:nvPr/>
          </p:nvSpPr>
          <p:spPr>
            <a:xfrm>
              <a:off x="7352351" y="4362689"/>
              <a:ext cx="22014" cy="12829"/>
            </a:xfrm>
            <a:custGeom>
              <a:avLst/>
              <a:gdLst>
                <a:gd name="connsiteX0" fmla="*/ 3406 w 22014"/>
                <a:gd name="connsiteY0" fmla="*/ 11002 h 12829"/>
                <a:gd name="connsiteX1" fmla="*/ 3167 w 22014"/>
                <a:gd name="connsiteY1" fmla="*/ 2006 h 12829"/>
                <a:gd name="connsiteX2" fmla="*/ 18730 w 22014"/>
                <a:gd name="connsiteY2" fmla="*/ 2006 h 12829"/>
                <a:gd name="connsiteX3" fmla="*/ 18730 w 22014"/>
                <a:gd name="connsiteY3" fmla="*/ 11002 h 12829"/>
                <a:gd name="connsiteX4" fmla="*/ 3406 w 2201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29">
                  <a:moveTo>
                    <a:pt x="3406" y="11002"/>
                  </a:moveTo>
                  <a:cubicBezTo>
                    <a:pt x="-973" y="8566"/>
                    <a:pt x="-1212" y="4434"/>
                    <a:pt x="3167" y="2006"/>
                  </a:cubicBezTo>
                  <a:cubicBezTo>
                    <a:pt x="7538" y="-669"/>
                    <a:pt x="14352" y="-669"/>
                    <a:pt x="18730" y="2006"/>
                  </a:cubicBezTo>
                  <a:cubicBezTo>
                    <a:pt x="23109" y="4434"/>
                    <a:pt x="23109" y="8566"/>
                    <a:pt x="18730" y="11002"/>
                  </a:cubicBezTo>
                  <a:cubicBezTo>
                    <a:pt x="14591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03469E5-719D-4E47-9967-0D555232ADB5}"/>
                </a:ext>
              </a:extLst>
            </p:cNvPr>
            <p:cNvSpPr/>
            <p:nvPr/>
          </p:nvSpPr>
          <p:spPr>
            <a:xfrm>
              <a:off x="7250078" y="4304073"/>
              <a:ext cx="22255" cy="12829"/>
            </a:xfrm>
            <a:custGeom>
              <a:avLst/>
              <a:gdLst>
                <a:gd name="connsiteX0" fmla="*/ 3278 w 22255"/>
                <a:gd name="connsiteY0" fmla="*/ 11002 h 12829"/>
                <a:gd name="connsiteX1" fmla="*/ 3278 w 22255"/>
                <a:gd name="connsiteY1" fmla="*/ 2006 h 12829"/>
                <a:gd name="connsiteX2" fmla="*/ 18849 w 22255"/>
                <a:gd name="connsiteY2" fmla="*/ 2006 h 12829"/>
                <a:gd name="connsiteX3" fmla="*/ 19089 w 22255"/>
                <a:gd name="connsiteY3" fmla="*/ 11002 h 12829"/>
                <a:gd name="connsiteX4" fmla="*/ 3278 w 22255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829">
                  <a:moveTo>
                    <a:pt x="3278" y="11002"/>
                  </a:moveTo>
                  <a:cubicBezTo>
                    <a:pt x="-1093" y="8574"/>
                    <a:pt x="-1093" y="4434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4"/>
                    <a:pt x="23467" y="8574"/>
                    <a:pt x="19089" y="11002"/>
                  </a:cubicBezTo>
                  <a:cubicBezTo>
                    <a:pt x="14471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30C5A8D-28E8-46C2-BF62-325E85F282E8}"/>
                </a:ext>
              </a:extLst>
            </p:cNvPr>
            <p:cNvSpPr/>
            <p:nvPr/>
          </p:nvSpPr>
          <p:spPr>
            <a:xfrm>
              <a:off x="7147315" y="4245457"/>
              <a:ext cx="22010" cy="13008"/>
            </a:xfrm>
            <a:custGeom>
              <a:avLst/>
              <a:gdLst>
                <a:gd name="connsiteX0" fmla="*/ 3410 w 22010"/>
                <a:gd name="connsiteY0" fmla="*/ 11002 h 13008"/>
                <a:gd name="connsiteX1" fmla="*/ 3163 w 22010"/>
                <a:gd name="connsiteY1" fmla="*/ 2006 h 13008"/>
                <a:gd name="connsiteX2" fmla="*/ 18727 w 22010"/>
                <a:gd name="connsiteY2" fmla="*/ 2006 h 13008"/>
                <a:gd name="connsiteX3" fmla="*/ 18727 w 22010"/>
                <a:gd name="connsiteY3" fmla="*/ 11002 h 13008"/>
                <a:gd name="connsiteX4" fmla="*/ 3410 w 2201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13008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356" y="-669"/>
                    <a:pt x="18727" y="2006"/>
                  </a:cubicBezTo>
                  <a:cubicBezTo>
                    <a:pt x="23105" y="4681"/>
                    <a:pt x="23105" y="8574"/>
                    <a:pt x="18727" y="11002"/>
                  </a:cubicBezTo>
                  <a:cubicBezTo>
                    <a:pt x="14842" y="13677"/>
                    <a:pt x="7788" y="13677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CED5743-C4A7-4539-8A8A-789E17E7F771}"/>
                </a:ext>
              </a:extLst>
            </p:cNvPr>
            <p:cNvSpPr/>
            <p:nvPr/>
          </p:nvSpPr>
          <p:spPr>
            <a:xfrm>
              <a:off x="7044918" y="4187080"/>
              <a:ext cx="22014" cy="12830"/>
            </a:xfrm>
            <a:custGeom>
              <a:avLst/>
              <a:gdLst>
                <a:gd name="connsiteX0" fmla="*/ 3406 w 22014"/>
                <a:gd name="connsiteY0" fmla="*/ 11010 h 12830"/>
                <a:gd name="connsiteX1" fmla="*/ 3167 w 22014"/>
                <a:gd name="connsiteY1" fmla="*/ 2006 h 12830"/>
                <a:gd name="connsiteX2" fmla="*/ 18730 w 22014"/>
                <a:gd name="connsiteY2" fmla="*/ 2006 h 12830"/>
                <a:gd name="connsiteX3" fmla="*/ 18730 w 22014"/>
                <a:gd name="connsiteY3" fmla="*/ 11010 h 12830"/>
                <a:gd name="connsiteX4" fmla="*/ 3406 w 2201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352" y="-669"/>
                    <a:pt x="18730" y="2006"/>
                  </a:cubicBezTo>
                  <a:cubicBezTo>
                    <a:pt x="23109" y="4442"/>
                    <a:pt x="23109" y="8574"/>
                    <a:pt x="18730" y="11010"/>
                  </a:cubicBezTo>
                  <a:cubicBezTo>
                    <a:pt x="14591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16981A-2658-49C2-B20B-1AA9BFA5F182}"/>
                </a:ext>
              </a:extLst>
            </p:cNvPr>
            <p:cNvSpPr/>
            <p:nvPr/>
          </p:nvSpPr>
          <p:spPr>
            <a:xfrm>
              <a:off x="6942400" y="4128464"/>
              <a:ext cx="22260" cy="13013"/>
            </a:xfrm>
            <a:custGeom>
              <a:avLst/>
              <a:gdLst>
                <a:gd name="connsiteX0" fmla="*/ 3284 w 22260"/>
                <a:gd name="connsiteY0" fmla="*/ 11002 h 13013"/>
                <a:gd name="connsiteX1" fmla="*/ 3284 w 22260"/>
                <a:gd name="connsiteY1" fmla="*/ 2006 h 13013"/>
                <a:gd name="connsiteX2" fmla="*/ 18855 w 22260"/>
                <a:gd name="connsiteY2" fmla="*/ 2006 h 13013"/>
                <a:gd name="connsiteX3" fmla="*/ 19094 w 22260"/>
                <a:gd name="connsiteY3" fmla="*/ 11002 h 13013"/>
                <a:gd name="connsiteX4" fmla="*/ 3284 w 22260"/>
                <a:gd name="connsiteY4" fmla="*/ 11002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13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473" y="8574"/>
                    <a:pt x="19094" y="11002"/>
                  </a:cubicBezTo>
                  <a:cubicBezTo>
                    <a:pt x="14716" y="13685"/>
                    <a:pt x="7662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535667-A410-49CC-A356-862D63B791A5}"/>
                </a:ext>
              </a:extLst>
            </p:cNvPr>
            <p:cNvSpPr/>
            <p:nvPr/>
          </p:nvSpPr>
          <p:spPr>
            <a:xfrm>
              <a:off x="6839885" y="4070088"/>
              <a:ext cx="22014" cy="12829"/>
            </a:xfrm>
            <a:custGeom>
              <a:avLst/>
              <a:gdLst>
                <a:gd name="connsiteX0" fmla="*/ 3406 w 22014"/>
                <a:gd name="connsiteY0" fmla="*/ 11008 h 12829"/>
                <a:gd name="connsiteX1" fmla="*/ 3167 w 22014"/>
                <a:gd name="connsiteY1" fmla="*/ 2012 h 12829"/>
                <a:gd name="connsiteX2" fmla="*/ 18730 w 22014"/>
                <a:gd name="connsiteY2" fmla="*/ 2012 h 12829"/>
                <a:gd name="connsiteX3" fmla="*/ 18730 w 22014"/>
                <a:gd name="connsiteY3" fmla="*/ 11008 h 12829"/>
                <a:gd name="connsiteX4" fmla="*/ 3406 w 22014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352" y="-671"/>
                    <a:pt x="18730" y="2012"/>
                  </a:cubicBezTo>
                  <a:cubicBezTo>
                    <a:pt x="23109" y="4440"/>
                    <a:pt x="23109" y="8572"/>
                    <a:pt x="18730" y="11008"/>
                  </a:cubicBezTo>
                  <a:cubicBezTo>
                    <a:pt x="14599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B08A122-8BAF-4519-AD3E-F3F8CCBA83A9}"/>
                </a:ext>
              </a:extLst>
            </p:cNvPr>
            <p:cNvSpPr/>
            <p:nvPr/>
          </p:nvSpPr>
          <p:spPr>
            <a:xfrm>
              <a:off x="6737488" y="4011478"/>
              <a:ext cx="22010" cy="12829"/>
            </a:xfrm>
            <a:custGeom>
              <a:avLst/>
              <a:gdLst>
                <a:gd name="connsiteX0" fmla="*/ 3410 w 22010"/>
                <a:gd name="connsiteY0" fmla="*/ 11002 h 12829"/>
                <a:gd name="connsiteX1" fmla="*/ 3163 w 22010"/>
                <a:gd name="connsiteY1" fmla="*/ 2006 h 12829"/>
                <a:gd name="connsiteX2" fmla="*/ 18727 w 22010"/>
                <a:gd name="connsiteY2" fmla="*/ 2006 h 12829"/>
                <a:gd name="connsiteX3" fmla="*/ 18727 w 22010"/>
                <a:gd name="connsiteY3" fmla="*/ 11002 h 12829"/>
                <a:gd name="connsiteX4" fmla="*/ 3410 w 2201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0" h="12829">
                  <a:moveTo>
                    <a:pt x="3410" y="11002"/>
                  </a:moveTo>
                  <a:cubicBezTo>
                    <a:pt x="-969" y="8566"/>
                    <a:pt x="-1215" y="4435"/>
                    <a:pt x="3163" y="2006"/>
                  </a:cubicBezTo>
                  <a:cubicBezTo>
                    <a:pt x="7542" y="-669"/>
                    <a:pt x="14348" y="-669"/>
                    <a:pt x="18727" y="2006"/>
                  </a:cubicBezTo>
                  <a:cubicBezTo>
                    <a:pt x="23105" y="4435"/>
                    <a:pt x="23105" y="8566"/>
                    <a:pt x="18727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0BD9145-1091-446D-AF14-378B088BB560}"/>
                </a:ext>
              </a:extLst>
            </p:cNvPr>
            <p:cNvSpPr/>
            <p:nvPr/>
          </p:nvSpPr>
          <p:spPr>
            <a:xfrm>
              <a:off x="6634974" y="3952862"/>
              <a:ext cx="22257" cy="13008"/>
            </a:xfrm>
            <a:custGeom>
              <a:avLst/>
              <a:gdLst>
                <a:gd name="connsiteX0" fmla="*/ 3284 w 22257"/>
                <a:gd name="connsiteY0" fmla="*/ 11002 h 13008"/>
                <a:gd name="connsiteX1" fmla="*/ 3284 w 22257"/>
                <a:gd name="connsiteY1" fmla="*/ 2006 h 13008"/>
                <a:gd name="connsiteX2" fmla="*/ 18848 w 22257"/>
                <a:gd name="connsiteY2" fmla="*/ 2006 h 13008"/>
                <a:gd name="connsiteX3" fmla="*/ 19094 w 22257"/>
                <a:gd name="connsiteY3" fmla="*/ 11002 h 13008"/>
                <a:gd name="connsiteX4" fmla="*/ 3284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284" y="11002"/>
                  </a:moveTo>
                  <a:cubicBezTo>
                    <a:pt x="-1095" y="8566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5"/>
                    <a:pt x="23473" y="8566"/>
                    <a:pt x="19094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EBD4232-4FED-4099-BC04-A82D83D2054D}"/>
                </a:ext>
              </a:extLst>
            </p:cNvPr>
            <p:cNvSpPr/>
            <p:nvPr/>
          </p:nvSpPr>
          <p:spPr>
            <a:xfrm>
              <a:off x="6532573" y="3894485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30253C6-F6A4-4D7E-8B8C-507FC0506FB9}"/>
                </a:ext>
              </a:extLst>
            </p:cNvPr>
            <p:cNvSpPr/>
            <p:nvPr/>
          </p:nvSpPr>
          <p:spPr>
            <a:xfrm>
              <a:off x="6429811" y="3835869"/>
              <a:ext cx="22014" cy="12922"/>
            </a:xfrm>
            <a:custGeom>
              <a:avLst/>
              <a:gdLst>
                <a:gd name="connsiteX0" fmla="*/ 3406 w 22014"/>
                <a:gd name="connsiteY0" fmla="*/ 11002 h 12922"/>
                <a:gd name="connsiteX1" fmla="*/ 3167 w 22014"/>
                <a:gd name="connsiteY1" fmla="*/ 2006 h 12922"/>
                <a:gd name="connsiteX2" fmla="*/ 18731 w 22014"/>
                <a:gd name="connsiteY2" fmla="*/ 2006 h 12922"/>
                <a:gd name="connsiteX3" fmla="*/ 18731 w 22014"/>
                <a:gd name="connsiteY3" fmla="*/ 11002 h 12922"/>
                <a:gd name="connsiteX4" fmla="*/ 3406 w 22014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4" h="12922">
                  <a:moveTo>
                    <a:pt x="3406" y="11002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352" y="-669"/>
                    <a:pt x="18731" y="2006"/>
                  </a:cubicBezTo>
                  <a:cubicBezTo>
                    <a:pt x="23109" y="4442"/>
                    <a:pt x="23109" y="8574"/>
                    <a:pt x="18731" y="11002"/>
                  </a:cubicBezTo>
                  <a:cubicBezTo>
                    <a:pt x="14352" y="13438"/>
                    <a:pt x="7784" y="13684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DF00390-297F-46BB-900A-E35575D5C9F3}"/>
                </a:ext>
              </a:extLst>
            </p:cNvPr>
            <p:cNvSpPr/>
            <p:nvPr/>
          </p:nvSpPr>
          <p:spPr>
            <a:xfrm>
              <a:off x="6327540" y="3777585"/>
              <a:ext cx="22257" cy="12737"/>
            </a:xfrm>
            <a:custGeom>
              <a:avLst/>
              <a:gdLst>
                <a:gd name="connsiteX0" fmla="*/ 3284 w 22257"/>
                <a:gd name="connsiteY0" fmla="*/ 10916 h 12737"/>
                <a:gd name="connsiteX1" fmla="*/ 3284 w 22257"/>
                <a:gd name="connsiteY1" fmla="*/ 1920 h 12737"/>
                <a:gd name="connsiteX2" fmla="*/ 18847 w 22257"/>
                <a:gd name="connsiteY2" fmla="*/ 1920 h 12737"/>
                <a:gd name="connsiteX3" fmla="*/ 19094 w 22257"/>
                <a:gd name="connsiteY3" fmla="*/ 10916 h 12737"/>
                <a:gd name="connsiteX4" fmla="*/ 3284 w 22257"/>
                <a:gd name="connsiteY4" fmla="*/ 10916 h 1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737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7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45"/>
                    <a:pt x="7662" y="13345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90E815-9A92-491A-81A3-F4DE762869AD}"/>
                </a:ext>
              </a:extLst>
            </p:cNvPr>
            <p:cNvSpPr/>
            <p:nvPr/>
          </p:nvSpPr>
          <p:spPr>
            <a:xfrm>
              <a:off x="6224900" y="3718969"/>
              <a:ext cx="22257" cy="12834"/>
            </a:xfrm>
            <a:custGeom>
              <a:avLst/>
              <a:gdLst>
                <a:gd name="connsiteX0" fmla="*/ 3284 w 22257"/>
                <a:gd name="connsiteY0" fmla="*/ 10916 h 12834"/>
                <a:gd name="connsiteX1" fmla="*/ 3284 w 22257"/>
                <a:gd name="connsiteY1" fmla="*/ 1920 h 12834"/>
                <a:gd name="connsiteX2" fmla="*/ 18847 w 22257"/>
                <a:gd name="connsiteY2" fmla="*/ 1920 h 12834"/>
                <a:gd name="connsiteX3" fmla="*/ 19094 w 22257"/>
                <a:gd name="connsiteY3" fmla="*/ 10916 h 12834"/>
                <a:gd name="connsiteX4" fmla="*/ 3284 w 22257"/>
                <a:gd name="connsiteY4" fmla="*/ 10916 h 1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4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7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52"/>
                    <a:pt x="7901" y="13591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34656DA-DD4A-4905-8FDD-91735AE8CC5B}"/>
                </a:ext>
              </a:extLst>
            </p:cNvPr>
            <p:cNvSpPr/>
            <p:nvPr/>
          </p:nvSpPr>
          <p:spPr>
            <a:xfrm>
              <a:off x="6122381" y="3660506"/>
              <a:ext cx="22018" cy="12830"/>
            </a:xfrm>
            <a:custGeom>
              <a:avLst/>
              <a:gdLst>
                <a:gd name="connsiteX0" fmla="*/ 3410 w 22018"/>
                <a:gd name="connsiteY0" fmla="*/ 11010 h 12830"/>
                <a:gd name="connsiteX1" fmla="*/ 3163 w 22018"/>
                <a:gd name="connsiteY1" fmla="*/ 2006 h 12830"/>
                <a:gd name="connsiteX2" fmla="*/ 18734 w 22018"/>
                <a:gd name="connsiteY2" fmla="*/ 2006 h 12830"/>
                <a:gd name="connsiteX3" fmla="*/ 18734 w 22018"/>
                <a:gd name="connsiteY3" fmla="*/ 11010 h 12830"/>
                <a:gd name="connsiteX4" fmla="*/ 3410 w 2201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8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734" y="2006"/>
                  </a:cubicBezTo>
                  <a:cubicBezTo>
                    <a:pt x="23113" y="4442"/>
                    <a:pt x="23113" y="8574"/>
                    <a:pt x="18734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BDE0F7C-1C52-42FB-924E-5F1BD1242E2D}"/>
                </a:ext>
              </a:extLst>
            </p:cNvPr>
            <p:cNvSpPr/>
            <p:nvPr/>
          </p:nvSpPr>
          <p:spPr>
            <a:xfrm>
              <a:off x="6019985" y="3601981"/>
              <a:ext cx="22140" cy="12739"/>
            </a:xfrm>
            <a:custGeom>
              <a:avLst/>
              <a:gdLst>
                <a:gd name="connsiteX0" fmla="*/ 3407 w 22140"/>
                <a:gd name="connsiteY0" fmla="*/ 10918 h 12739"/>
                <a:gd name="connsiteX1" fmla="*/ 3164 w 22140"/>
                <a:gd name="connsiteY1" fmla="*/ 1915 h 12739"/>
                <a:gd name="connsiteX2" fmla="*/ 18730 w 22140"/>
                <a:gd name="connsiteY2" fmla="*/ 1915 h 12739"/>
                <a:gd name="connsiteX3" fmla="*/ 18977 w 22140"/>
                <a:gd name="connsiteY3" fmla="*/ 10918 h 12739"/>
                <a:gd name="connsiteX4" fmla="*/ 3407 w 22140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0" h="12739">
                  <a:moveTo>
                    <a:pt x="3407" y="10918"/>
                  </a:moveTo>
                  <a:cubicBezTo>
                    <a:pt x="-971" y="8483"/>
                    <a:pt x="-1213" y="4351"/>
                    <a:pt x="3164" y="1915"/>
                  </a:cubicBezTo>
                  <a:cubicBezTo>
                    <a:pt x="7542" y="-514"/>
                    <a:pt x="14352" y="-760"/>
                    <a:pt x="18730" y="1915"/>
                  </a:cubicBezTo>
                  <a:cubicBezTo>
                    <a:pt x="23109" y="4351"/>
                    <a:pt x="23355" y="8483"/>
                    <a:pt x="18977" y="10918"/>
                  </a:cubicBezTo>
                  <a:cubicBezTo>
                    <a:pt x="14598" y="13347"/>
                    <a:pt x="7786" y="13347"/>
                    <a:pt x="3407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ED900A3-13ED-44A8-AA54-49A0B7199A94}"/>
                </a:ext>
              </a:extLst>
            </p:cNvPr>
            <p:cNvSpPr/>
            <p:nvPr/>
          </p:nvSpPr>
          <p:spPr>
            <a:xfrm>
              <a:off x="7556167" y="4361710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598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8338D37-E4CC-4FFD-A5A9-693C3BD8A76A}"/>
                </a:ext>
              </a:extLst>
            </p:cNvPr>
            <p:cNvSpPr/>
            <p:nvPr/>
          </p:nvSpPr>
          <p:spPr>
            <a:xfrm>
              <a:off x="7453530" y="4303094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41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948ADAE-7DB6-4CEA-AE0F-E76C1C10EB7E}"/>
                </a:ext>
              </a:extLst>
            </p:cNvPr>
            <p:cNvSpPr/>
            <p:nvPr/>
          </p:nvSpPr>
          <p:spPr>
            <a:xfrm>
              <a:off x="7351256" y="4244478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9546F9D-AE3C-41F4-86E5-792E9F76087D}"/>
                </a:ext>
              </a:extLst>
            </p:cNvPr>
            <p:cNvSpPr/>
            <p:nvPr/>
          </p:nvSpPr>
          <p:spPr>
            <a:xfrm>
              <a:off x="7248494" y="4186108"/>
              <a:ext cx="22253" cy="12829"/>
            </a:xfrm>
            <a:custGeom>
              <a:avLst/>
              <a:gdLst>
                <a:gd name="connsiteX0" fmla="*/ 3406 w 22253"/>
                <a:gd name="connsiteY0" fmla="*/ 11002 h 12829"/>
                <a:gd name="connsiteX1" fmla="*/ 3167 w 22253"/>
                <a:gd name="connsiteY1" fmla="*/ 2006 h 12829"/>
                <a:gd name="connsiteX2" fmla="*/ 18970 w 22253"/>
                <a:gd name="connsiteY2" fmla="*/ 2006 h 12829"/>
                <a:gd name="connsiteX3" fmla="*/ 18970 w 22253"/>
                <a:gd name="connsiteY3" fmla="*/ 11002 h 12829"/>
                <a:gd name="connsiteX4" fmla="*/ 3406 w 2225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8" y="-669"/>
                    <a:pt x="18970" y="2006"/>
                  </a:cubicBezTo>
                  <a:cubicBezTo>
                    <a:pt x="23348" y="4681"/>
                    <a:pt x="23348" y="8574"/>
                    <a:pt x="18970" y="11002"/>
                  </a:cubicBezTo>
                  <a:cubicBezTo>
                    <a:pt x="14838" y="13438"/>
                    <a:pt x="8031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89CF9C2-7FFB-4E85-9551-24334AC67934}"/>
                </a:ext>
              </a:extLst>
            </p:cNvPr>
            <p:cNvSpPr/>
            <p:nvPr/>
          </p:nvSpPr>
          <p:spPr>
            <a:xfrm>
              <a:off x="7146101" y="4127492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34"/>
                    <a:pt x="23348" y="8574"/>
                    <a:pt x="18970" y="11002"/>
                  </a:cubicBezTo>
                  <a:cubicBezTo>
                    <a:pt x="14591" y="13677"/>
                    <a:pt x="7784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1D98740-8683-410E-BBC8-6ACAAA8D23E2}"/>
                </a:ext>
              </a:extLst>
            </p:cNvPr>
            <p:cNvSpPr/>
            <p:nvPr/>
          </p:nvSpPr>
          <p:spPr>
            <a:xfrm>
              <a:off x="7043827" y="4069115"/>
              <a:ext cx="22133" cy="12830"/>
            </a:xfrm>
            <a:custGeom>
              <a:avLst/>
              <a:gdLst>
                <a:gd name="connsiteX0" fmla="*/ 3278 w 22133"/>
                <a:gd name="connsiteY0" fmla="*/ 11010 h 12830"/>
                <a:gd name="connsiteX1" fmla="*/ 3278 w 22133"/>
                <a:gd name="connsiteY1" fmla="*/ 2006 h 12830"/>
                <a:gd name="connsiteX2" fmla="*/ 18849 w 22133"/>
                <a:gd name="connsiteY2" fmla="*/ 2006 h 12830"/>
                <a:gd name="connsiteX3" fmla="*/ 18849 w 22133"/>
                <a:gd name="connsiteY3" fmla="*/ 11010 h 12830"/>
                <a:gd name="connsiteX4" fmla="*/ 3278 w 2213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681"/>
                    <a:pt x="23228" y="8574"/>
                    <a:pt x="18849" y="11010"/>
                  </a:cubicBezTo>
                  <a:cubicBezTo>
                    <a:pt x="14471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1BAACF6-50B5-4A71-A3C8-901E8E203767}"/>
                </a:ext>
              </a:extLst>
            </p:cNvPr>
            <p:cNvSpPr/>
            <p:nvPr/>
          </p:nvSpPr>
          <p:spPr>
            <a:xfrm>
              <a:off x="6941064" y="4010499"/>
              <a:ext cx="22257" cy="12924"/>
            </a:xfrm>
            <a:custGeom>
              <a:avLst/>
              <a:gdLst>
                <a:gd name="connsiteX0" fmla="*/ 3410 w 22257"/>
                <a:gd name="connsiteY0" fmla="*/ 11010 h 12924"/>
                <a:gd name="connsiteX1" fmla="*/ 3163 w 22257"/>
                <a:gd name="connsiteY1" fmla="*/ 2006 h 12924"/>
                <a:gd name="connsiteX2" fmla="*/ 18974 w 22257"/>
                <a:gd name="connsiteY2" fmla="*/ 2006 h 12924"/>
                <a:gd name="connsiteX3" fmla="*/ 18974 w 22257"/>
                <a:gd name="connsiteY3" fmla="*/ 11010 h 12924"/>
                <a:gd name="connsiteX4" fmla="*/ 3410 w 22257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4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974" y="2006"/>
                  </a:cubicBezTo>
                  <a:cubicBezTo>
                    <a:pt x="23352" y="4442"/>
                    <a:pt x="23352" y="8574"/>
                    <a:pt x="18974" y="11010"/>
                  </a:cubicBezTo>
                  <a:cubicBezTo>
                    <a:pt x="14842" y="13438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3F5F709-2032-4288-BA77-4BD82C4005F8}"/>
                </a:ext>
              </a:extLst>
            </p:cNvPr>
            <p:cNvSpPr/>
            <p:nvPr/>
          </p:nvSpPr>
          <p:spPr>
            <a:xfrm>
              <a:off x="6838667" y="3952130"/>
              <a:ext cx="22253" cy="12829"/>
            </a:xfrm>
            <a:custGeom>
              <a:avLst/>
              <a:gdLst>
                <a:gd name="connsiteX0" fmla="*/ 3406 w 22253"/>
                <a:gd name="connsiteY0" fmla="*/ 11002 h 12829"/>
                <a:gd name="connsiteX1" fmla="*/ 3167 w 22253"/>
                <a:gd name="connsiteY1" fmla="*/ 2006 h 12829"/>
                <a:gd name="connsiteX2" fmla="*/ 18970 w 22253"/>
                <a:gd name="connsiteY2" fmla="*/ 2006 h 12829"/>
                <a:gd name="connsiteX3" fmla="*/ 18970 w 22253"/>
                <a:gd name="connsiteY3" fmla="*/ 11002 h 12829"/>
                <a:gd name="connsiteX4" fmla="*/ 3406 w 2225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34"/>
                    <a:pt x="23348" y="8574"/>
                    <a:pt x="18970" y="11002"/>
                  </a:cubicBezTo>
                  <a:cubicBezTo>
                    <a:pt x="14591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6E0F347-2561-4064-B115-86CAAA887BFE}"/>
                </a:ext>
              </a:extLst>
            </p:cNvPr>
            <p:cNvSpPr/>
            <p:nvPr/>
          </p:nvSpPr>
          <p:spPr>
            <a:xfrm>
              <a:off x="6736149" y="3893514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4"/>
                    <a:pt x="23233" y="8574"/>
                    <a:pt x="18855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EE521B6-0428-4D8E-A84E-D2248D64F215}"/>
                </a:ext>
              </a:extLst>
            </p:cNvPr>
            <p:cNvSpPr/>
            <p:nvPr/>
          </p:nvSpPr>
          <p:spPr>
            <a:xfrm>
              <a:off x="6633756" y="3834897"/>
              <a:ext cx="22131" cy="13008"/>
            </a:xfrm>
            <a:custGeom>
              <a:avLst/>
              <a:gdLst>
                <a:gd name="connsiteX0" fmla="*/ 3284 w 22131"/>
                <a:gd name="connsiteY0" fmla="*/ 11002 h 13008"/>
                <a:gd name="connsiteX1" fmla="*/ 3284 w 22131"/>
                <a:gd name="connsiteY1" fmla="*/ 2006 h 13008"/>
                <a:gd name="connsiteX2" fmla="*/ 18847 w 22131"/>
                <a:gd name="connsiteY2" fmla="*/ 2006 h 13008"/>
                <a:gd name="connsiteX3" fmla="*/ 18847 w 22131"/>
                <a:gd name="connsiteY3" fmla="*/ 11002 h 13008"/>
                <a:gd name="connsiteX4" fmla="*/ 3284 w 22131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222AF60-A317-46D8-8FFD-66C9152AFA44}"/>
                </a:ext>
              </a:extLst>
            </p:cNvPr>
            <p:cNvSpPr/>
            <p:nvPr/>
          </p:nvSpPr>
          <p:spPr>
            <a:xfrm>
              <a:off x="6531237" y="3776520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1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A2AA13-0840-4B01-B8A4-48BEB1833E8E}"/>
                </a:ext>
              </a:extLst>
            </p:cNvPr>
            <p:cNvSpPr/>
            <p:nvPr/>
          </p:nvSpPr>
          <p:spPr>
            <a:xfrm>
              <a:off x="6428723" y="3717996"/>
              <a:ext cx="22131" cy="12833"/>
            </a:xfrm>
            <a:custGeom>
              <a:avLst/>
              <a:gdLst>
                <a:gd name="connsiteX0" fmla="*/ 3284 w 22131"/>
                <a:gd name="connsiteY0" fmla="*/ 10918 h 12833"/>
                <a:gd name="connsiteX1" fmla="*/ 3284 w 22131"/>
                <a:gd name="connsiteY1" fmla="*/ 1915 h 12833"/>
                <a:gd name="connsiteX2" fmla="*/ 18848 w 22131"/>
                <a:gd name="connsiteY2" fmla="*/ 1915 h 12833"/>
                <a:gd name="connsiteX3" fmla="*/ 18848 w 22131"/>
                <a:gd name="connsiteY3" fmla="*/ 10918 h 12833"/>
                <a:gd name="connsiteX4" fmla="*/ 3284 w 22131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3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226" y="8482"/>
                    <a:pt x="18848" y="10918"/>
                  </a:cubicBezTo>
                  <a:cubicBezTo>
                    <a:pt x="14469" y="13347"/>
                    <a:pt x="7662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A48811C-0C3D-40A8-8DAC-79ED9A7451BC}"/>
                </a:ext>
              </a:extLst>
            </p:cNvPr>
            <p:cNvSpPr/>
            <p:nvPr/>
          </p:nvSpPr>
          <p:spPr>
            <a:xfrm>
              <a:off x="6326322" y="3659623"/>
              <a:ext cx="22131" cy="12740"/>
            </a:xfrm>
            <a:custGeom>
              <a:avLst/>
              <a:gdLst>
                <a:gd name="connsiteX0" fmla="*/ 3284 w 22131"/>
                <a:gd name="connsiteY0" fmla="*/ 10914 h 12740"/>
                <a:gd name="connsiteX1" fmla="*/ 3284 w 22131"/>
                <a:gd name="connsiteY1" fmla="*/ 1918 h 12740"/>
                <a:gd name="connsiteX2" fmla="*/ 18848 w 22131"/>
                <a:gd name="connsiteY2" fmla="*/ 1918 h 12740"/>
                <a:gd name="connsiteX3" fmla="*/ 18848 w 22131"/>
                <a:gd name="connsiteY3" fmla="*/ 10914 h 12740"/>
                <a:gd name="connsiteX4" fmla="*/ 3284 w 22131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7" y="-757"/>
                    <a:pt x="18848" y="1918"/>
                  </a:cubicBezTo>
                  <a:cubicBezTo>
                    <a:pt x="23226" y="4346"/>
                    <a:pt x="23226" y="8485"/>
                    <a:pt x="18848" y="10914"/>
                  </a:cubicBezTo>
                  <a:cubicBezTo>
                    <a:pt x="14477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6A009C2-0483-478A-B254-6E58457A0CD3}"/>
                </a:ext>
              </a:extLst>
            </p:cNvPr>
            <p:cNvSpPr/>
            <p:nvPr/>
          </p:nvSpPr>
          <p:spPr>
            <a:xfrm>
              <a:off x="6223561" y="3600919"/>
              <a:ext cx="22260" cy="12829"/>
            </a:xfrm>
            <a:custGeom>
              <a:avLst/>
              <a:gdLst>
                <a:gd name="connsiteX0" fmla="*/ 3406 w 22260"/>
                <a:gd name="connsiteY0" fmla="*/ 11002 h 12829"/>
                <a:gd name="connsiteX1" fmla="*/ 3167 w 22260"/>
                <a:gd name="connsiteY1" fmla="*/ 2006 h 12829"/>
                <a:gd name="connsiteX2" fmla="*/ 18977 w 22260"/>
                <a:gd name="connsiteY2" fmla="*/ 2006 h 12829"/>
                <a:gd name="connsiteX3" fmla="*/ 18977 w 22260"/>
                <a:gd name="connsiteY3" fmla="*/ 11002 h 12829"/>
                <a:gd name="connsiteX4" fmla="*/ 3406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2"/>
                  </a:moveTo>
                  <a:cubicBezTo>
                    <a:pt x="-973" y="8574"/>
                    <a:pt x="-1212" y="4435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435"/>
                    <a:pt x="23356" y="8574"/>
                    <a:pt x="18977" y="11002"/>
                  </a:cubicBezTo>
                  <a:cubicBezTo>
                    <a:pt x="14599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D3E7C2-A8A5-4597-A921-5F09FE8BEF3F}"/>
                </a:ext>
              </a:extLst>
            </p:cNvPr>
            <p:cNvSpPr/>
            <p:nvPr/>
          </p:nvSpPr>
          <p:spPr>
            <a:xfrm>
              <a:off x="6121163" y="3542391"/>
              <a:ext cx="22257" cy="12831"/>
            </a:xfrm>
            <a:custGeom>
              <a:avLst/>
              <a:gdLst>
                <a:gd name="connsiteX0" fmla="*/ 3410 w 22257"/>
                <a:gd name="connsiteY0" fmla="*/ 10914 h 12831"/>
                <a:gd name="connsiteX1" fmla="*/ 3163 w 22257"/>
                <a:gd name="connsiteY1" fmla="*/ 1918 h 12831"/>
                <a:gd name="connsiteX2" fmla="*/ 18973 w 22257"/>
                <a:gd name="connsiteY2" fmla="*/ 1918 h 12831"/>
                <a:gd name="connsiteX3" fmla="*/ 18973 w 22257"/>
                <a:gd name="connsiteY3" fmla="*/ 10914 h 12831"/>
                <a:gd name="connsiteX4" fmla="*/ 3410 w 22257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1">
                  <a:moveTo>
                    <a:pt x="3410" y="10914"/>
                  </a:moveTo>
                  <a:cubicBezTo>
                    <a:pt x="-969" y="8485"/>
                    <a:pt x="-1215" y="4346"/>
                    <a:pt x="3163" y="1918"/>
                  </a:cubicBezTo>
                  <a:cubicBezTo>
                    <a:pt x="7542" y="-518"/>
                    <a:pt x="14595" y="-757"/>
                    <a:pt x="18973" y="1918"/>
                  </a:cubicBezTo>
                  <a:cubicBezTo>
                    <a:pt x="23352" y="4346"/>
                    <a:pt x="23352" y="8485"/>
                    <a:pt x="18973" y="10914"/>
                  </a:cubicBezTo>
                  <a:cubicBezTo>
                    <a:pt x="14595" y="13349"/>
                    <a:pt x="7788" y="13588"/>
                    <a:pt x="3410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A6C74A0-2181-4BF3-BB69-4061AE004E16}"/>
                </a:ext>
              </a:extLst>
            </p:cNvPr>
            <p:cNvSpPr/>
            <p:nvPr/>
          </p:nvSpPr>
          <p:spPr>
            <a:xfrm>
              <a:off x="7657471" y="4302123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8E557D3-3676-479B-87CD-03667656F993}"/>
                </a:ext>
              </a:extLst>
            </p:cNvPr>
            <p:cNvSpPr/>
            <p:nvPr/>
          </p:nvSpPr>
          <p:spPr>
            <a:xfrm>
              <a:off x="7554832" y="4243506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226" y="8574"/>
                    <a:pt x="18848" y="11010"/>
                  </a:cubicBezTo>
                  <a:cubicBezTo>
                    <a:pt x="14716" y="13685"/>
                    <a:pt x="7909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04E30EC-B2BF-43E7-8B01-B81992C2F9D3}"/>
                </a:ext>
              </a:extLst>
            </p:cNvPr>
            <p:cNvSpPr/>
            <p:nvPr/>
          </p:nvSpPr>
          <p:spPr>
            <a:xfrm>
              <a:off x="7452438" y="4185137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20FE791-BAEC-4FE4-A4A9-7670D8D65E88}"/>
                </a:ext>
              </a:extLst>
            </p:cNvPr>
            <p:cNvSpPr/>
            <p:nvPr/>
          </p:nvSpPr>
          <p:spPr>
            <a:xfrm>
              <a:off x="7350038" y="4126521"/>
              <a:ext cx="22138" cy="12919"/>
            </a:xfrm>
            <a:custGeom>
              <a:avLst/>
              <a:gdLst>
                <a:gd name="connsiteX0" fmla="*/ 3284 w 22138"/>
                <a:gd name="connsiteY0" fmla="*/ 11002 h 12919"/>
                <a:gd name="connsiteX1" fmla="*/ 3284 w 22138"/>
                <a:gd name="connsiteY1" fmla="*/ 2006 h 12919"/>
                <a:gd name="connsiteX2" fmla="*/ 18855 w 22138"/>
                <a:gd name="connsiteY2" fmla="*/ 2006 h 12919"/>
                <a:gd name="connsiteX3" fmla="*/ 18855 w 22138"/>
                <a:gd name="connsiteY3" fmla="*/ 11002 h 12919"/>
                <a:gd name="connsiteX4" fmla="*/ 3284 w 22138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34"/>
                    <a:pt x="23233" y="8574"/>
                    <a:pt x="18855" y="11002"/>
                  </a:cubicBezTo>
                  <a:cubicBezTo>
                    <a:pt x="1447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2998C09-9E3E-4C65-A630-5D1F8998840F}"/>
                </a:ext>
              </a:extLst>
            </p:cNvPr>
            <p:cNvSpPr/>
            <p:nvPr/>
          </p:nvSpPr>
          <p:spPr>
            <a:xfrm>
              <a:off x="7247405" y="406814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55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84570EE-2208-40C7-9BF6-CEFD6C7D47F9}"/>
                </a:ext>
              </a:extLst>
            </p:cNvPr>
            <p:cNvSpPr/>
            <p:nvPr/>
          </p:nvSpPr>
          <p:spPr>
            <a:xfrm>
              <a:off x="7145005" y="4009528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3EDBD60-EC52-4649-8860-E84300722142}"/>
                </a:ext>
              </a:extLst>
            </p:cNvPr>
            <p:cNvSpPr/>
            <p:nvPr/>
          </p:nvSpPr>
          <p:spPr>
            <a:xfrm>
              <a:off x="7042365" y="3951158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9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3D6136-E929-4779-8251-7F26AA0AC373}"/>
                </a:ext>
              </a:extLst>
            </p:cNvPr>
            <p:cNvSpPr/>
            <p:nvPr/>
          </p:nvSpPr>
          <p:spPr>
            <a:xfrm>
              <a:off x="6939972" y="389254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7 w 22131"/>
                <a:gd name="connsiteY2" fmla="*/ 2006 h 12829"/>
                <a:gd name="connsiteX3" fmla="*/ 18847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69" y="13438"/>
                    <a:pt x="7655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BFA67F3-014E-4CBC-B5D9-AEBF690D9A4B}"/>
                </a:ext>
              </a:extLst>
            </p:cNvPr>
            <p:cNvSpPr/>
            <p:nvPr/>
          </p:nvSpPr>
          <p:spPr>
            <a:xfrm>
              <a:off x="6837332" y="3833926"/>
              <a:ext cx="22257" cy="13008"/>
            </a:xfrm>
            <a:custGeom>
              <a:avLst/>
              <a:gdLst>
                <a:gd name="connsiteX0" fmla="*/ 3284 w 22257"/>
                <a:gd name="connsiteY0" fmla="*/ 11002 h 13008"/>
                <a:gd name="connsiteX1" fmla="*/ 3284 w 22257"/>
                <a:gd name="connsiteY1" fmla="*/ 2006 h 13008"/>
                <a:gd name="connsiteX2" fmla="*/ 18847 w 22257"/>
                <a:gd name="connsiteY2" fmla="*/ 2006 h 13008"/>
                <a:gd name="connsiteX3" fmla="*/ 19094 w 22257"/>
                <a:gd name="connsiteY3" fmla="*/ 11002 h 13008"/>
                <a:gd name="connsiteX4" fmla="*/ 3284 w 22257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35"/>
                    <a:pt x="23473" y="8574"/>
                    <a:pt x="19094" y="11002"/>
                  </a:cubicBezTo>
                  <a:cubicBezTo>
                    <a:pt x="14716" y="13677"/>
                    <a:pt x="7901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6680A5C-2CDB-4187-AB53-89412F2C18AC}"/>
                </a:ext>
              </a:extLst>
            </p:cNvPr>
            <p:cNvSpPr/>
            <p:nvPr/>
          </p:nvSpPr>
          <p:spPr>
            <a:xfrm>
              <a:off x="6734939" y="3775549"/>
              <a:ext cx="22254" cy="12830"/>
            </a:xfrm>
            <a:custGeom>
              <a:avLst/>
              <a:gdLst>
                <a:gd name="connsiteX0" fmla="*/ 3284 w 22254"/>
                <a:gd name="connsiteY0" fmla="*/ 11010 h 12830"/>
                <a:gd name="connsiteX1" fmla="*/ 3284 w 22254"/>
                <a:gd name="connsiteY1" fmla="*/ 2006 h 12830"/>
                <a:gd name="connsiteX2" fmla="*/ 18848 w 22254"/>
                <a:gd name="connsiteY2" fmla="*/ 2006 h 12830"/>
                <a:gd name="connsiteX3" fmla="*/ 19094 w 22254"/>
                <a:gd name="connsiteY3" fmla="*/ 11010 h 12830"/>
                <a:gd name="connsiteX4" fmla="*/ 3284 w 2225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65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A3DF0A9-2887-48D5-B4BA-3DCE48D67E29}"/>
                </a:ext>
              </a:extLst>
            </p:cNvPr>
            <p:cNvSpPr/>
            <p:nvPr/>
          </p:nvSpPr>
          <p:spPr>
            <a:xfrm>
              <a:off x="6632538" y="3716933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CD107E5-01C3-4E0A-8947-7984D1D6EE35}"/>
                </a:ext>
              </a:extLst>
            </p:cNvPr>
            <p:cNvSpPr/>
            <p:nvPr/>
          </p:nvSpPr>
          <p:spPr>
            <a:xfrm>
              <a:off x="6529898" y="3658564"/>
              <a:ext cx="22260" cy="12829"/>
            </a:xfrm>
            <a:custGeom>
              <a:avLst/>
              <a:gdLst>
                <a:gd name="connsiteX0" fmla="*/ 3284 w 22260"/>
                <a:gd name="connsiteY0" fmla="*/ 11002 h 12829"/>
                <a:gd name="connsiteX1" fmla="*/ 3284 w 22260"/>
                <a:gd name="connsiteY1" fmla="*/ 2006 h 12829"/>
                <a:gd name="connsiteX2" fmla="*/ 18855 w 22260"/>
                <a:gd name="connsiteY2" fmla="*/ 2006 h 12829"/>
                <a:gd name="connsiteX3" fmla="*/ 19094 w 22260"/>
                <a:gd name="connsiteY3" fmla="*/ 11002 h 12829"/>
                <a:gd name="connsiteX4" fmla="*/ 3284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5"/>
                    <a:pt x="23473" y="8574"/>
                    <a:pt x="19094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9714DDA-0DDE-4236-98A2-328F544859F4}"/>
                </a:ext>
              </a:extLst>
            </p:cNvPr>
            <p:cNvSpPr/>
            <p:nvPr/>
          </p:nvSpPr>
          <p:spPr>
            <a:xfrm>
              <a:off x="6427505" y="3600036"/>
              <a:ext cx="22254" cy="12740"/>
            </a:xfrm>
            <a:custGeom>
              <a:avLst/>
              <a:gdLst>
                <a:gd name="connsiteX0" fmla="*/ 3284 w 22254"/>
                <a:gd name="connsiteY0" fmla="*/ 10914 h 12740"/>
                <a:gd name="connsiteX1" fmla="*/ 3284 w 22254"/>
                <a:gd name="connsiteY1" fmla="*/ 1918 h 12740"/>
                <a:gd name="connsiteX2" fmla="*/ 18848 w 22254"/>
                <a:gd name="connsiteY2" fmla="*/ 1918 h 12740"/>
                <a:gd name="connsiteX3" fmla="*/ 19094 w 22254"/>
                <a:gd name="connsiteY3" fmla="*/ 10914 h 12740"/>
                <a:gd name="connsiteX4" fmla="*/ 3284 w 22254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8" y="1918"/>
                  </a:cubicBezTo>
                  <a:cubicBezTo>
                    <a:pt x="23226" y="4346"/>
                    <a:pt x="23465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4380127-5774-4518-89D3-58034BC2BE86}"/>
                </a:ext>
              </a:extLst>
            </p:cNvPr>
            <p:cNvSpPr/>
            <p:nvPr/>
          </p:nvSpPr>
          <p:spPr>
            <a:xfrm>
              <a:off x="6324865" y="3541420"/>
              <a:ext cx="22131" cy="12919"/>
            </a:xfrm>
            <a:custGeom>
              <a:avLst/>
              <a:gdLst>
                <a:gd name="connsiteX0" fmla="*/ 3284 w 22131"/>
                <a:gd name="connsiteY0" fmla="*/ 10914 h 12919"/>
                <a:gd name="connsiteX1" fmla="*/ 3284 w 22131"/>
                <a:gd name="connsiteY1" fmla="*/ 1918 h 12919"/>
                <a:gd name="connsiteX2" fmla="*/ 18847 w 22131"/>
                <a:gd name="connsiteY2" fmla="*/ 1918 h 12919"/>
                <a:gd name="connsiteX3" fmla="*/ 18847 w 22131"/>
                <a:gd name="connsiteY3" fmla="*/ 10914 h 12919"/>
                <a:gd name="connsiteX4" fmla="*/ 3284 w 22131"/>
                <a:gd name="connsiteY4" fmla="*/ 10914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46"/>
                    <a:pt x="23226" y="8485"/>
                    <a:pt x="18847" y="10914"/>
                  </a:cubicBezTo>
                  <a:cubicBezTo>
                    <a:pt x="14716" y="13588"/>
                    <a:pt x="7901" y="13588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30A60-1E6A-4593-AD53-A2EB9B94E20B}"/>
                </a:ext>
              </a:extLst>
            </p:cNvPr>
            <p:cNvSpPr/>
            <p:nvPr/>
          </p:nvSpPr>
          <p:spPr>
            <a:xfrm>
              <a:off x="6222472" y="3482954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D001F26-ACAE-417C-A7A2-4FD6ADFC74C2}"/>
                </a:ext>
              </a:extLst>
            </p:cNvPr>
            <p:cNvSpPr/>
            <p:nvPr/>
          </p:nvSpPr>
          <p:spPr>
            <a:xfrm>
              <a:off x="7758654" y="424277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D3354B7-6B18-4DCB-8E0F-058527FC20A2}"/>
                </a:ext>
              </a:extLst>
            </p:cNvPr>
            <p:cNvSpPr/>
            <p:nvPr/>
          </p:nvSpPr>
          <p:spPr>
            <a:xfrm>
              <a:off x="7656253" y="4184158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9B59E46-C98E-4703-BB6C-F5ACD25A8388}"/>
                </a:ext>
              </a:extLst>
            </p:cNvPr>
            <p:cNvSpPr/>
            <p:nvPr/>
          </p:nvSpPr>
          <p:spPr>
            <a:xfrm>
              <a:off x="7553619" y="4125542"/>
              <a:ext cx="22255" cy="12924"/>
            </a:xfrm>
            <a:custGeom>
              <a:avLst/>
              <a:gdLst>
                <a:gd name="connsiteX0" fmla="*/ 3278 w 22255"/>
                <a:gd name="connsiteY0" fmla="*/ 11010 h 12924"/>
                <a:gd name="connsiteX1" fmla="*/ 3278 w 22255"/>
                <a:gd name="connsiteY1" fmla="*/ 2006 h 12924"/>
                <a:gd name="connsiteX2" fmla="*/ 18849 w 22255"/>
                <a:gd name="connsiteY2" fmla="*/ 2006 h 12924"/>
                <a:gd name="connsiteX3" fmla="*/ 19089 w 22255"/>
                <a:gd name="connsiteY3" fmla="*/ 11010 h 12924"/>
                <a:gd name="connsiteX4" fmla="*/ 3278 w 22255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924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9089" y="11010"/>
                  </a:cubicBezTo>
                  <a:cubicBezTo>
                    <a:pt x="14710" y="13438"/>
                    <a:pt x="7657" y="13685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07710DA-040E-4CDF-A0CC-356BF5431F58}"/>
                </a:ext>
              </a:extLst>
            </p:cNvPr>
            <p:cNvSpPr/>
            <p:nvPr/>
          </p:nvSpPr>
          <p:spPr>
            <a:xfrm>
              <a:off x="7451220" y="4067173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3688B0-D512-41B6-B430-7890CB8D0478}"/>
                </a:ext>
              </a:extLst>
            </p:cNvPr>
            <p:cNvSpPr/>
            <p:nvPr/>
          </p:nvSpPr>
          <p:spPr>
            <a:xfrm>
              <a:off x="7348581" y="4008557"/>
              <a:ext cx="22131" cy="12919"/>
            </a:xfrm>
            <a:custGeom>
              <a:avLst/>
              <a:gdLst>
                <a:gd name="connsiteX0" fmla="*/ 3284 w 22131"/>
                <a:gd name="connsiteY0" fmla="*/ 11002 h 12919"/>
                <a:gd name="connsiteX1" fmla="*/ 3284 w 22131"/>
                <a:gd name="connsiteY1" fmla="*/ 2006 h 12919"/>
                <a:gd name="connsiteX2" fmla="*/ 18848 w 22131"/>
                <a:gd name="connsiteY2" fmla="*/ 2006 h 12919"/>
                <a:gd name="connsiteX3" fmla="*/ 18848 w 22131"/>
                <a:gd name="connsiteY3" fmla="*/ 11002 h 12919"/>
                <a:gd name="connsiteX4" fmla="*/ 3284 w 22131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5DFD99C-E8BA-4516-8915-73A9BF59A306}"/>
                </a:ext>
              </a:extLst>
            </p:cNvPr>
            <p:cNvSpPr/>
            <p:nvPr/>
          </p:nvSpPr>
          <p:spPr>
            <a:xfrm>
              <a:off x="7246187" y="3950180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9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95C23FF-EC61-4E10-99DD-BF21106DC514}"/>
                </a:ext>
              </a:extLst>
            </p:cNvPr>
            <p:cNvSpPr/>
            <p:nvPr/>
          </p:nvSpPr>
          <p:spPr>
            <a:xfrm>
              <a:off x="7143787" y="3891563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0A7B436-D11C-4D3B-B0DE-AB9630B11A37}"/>
                </a:ext>
              </a:extLst>
            </p:cNvPr>
            <p:cNvSpPr/>
            <p:nvPr/>
          </p:nvSpPr>
          <p:spPr>
            <a:xfrm>
              <a:off x="7041154" y="3832947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08" y="13438"/>
                    <a:pt x="7655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C1E4C6D-8779-41C8-A4AB-19C142E545DD}"/>
                </a:ext>
              </a:extLst>
            </p:cNvPr>
            <p:cNvSpPr/>
            <p:nvPr/>
          </p:nvSpPr>
          <p:spPr>
            <a:xfrm>
              <a:off x="6938754" y="3774578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FEE04B8-5D86-4FB9-8512-8E1DF6651793}"/>
                </a:ext>
              </a:extLst>
            </p:cNvPr>
            <p:cNvSpPr/>
            <p:nvPr/>
          </p:nvSpPr>
          <p:spPr>
            <a:xfrm>
              <a:off x="6836114" y="3715962"/>
              <a:ext cx="22257" cy="12919"/>
            </a:xfrm>
            <a:custGeom>
              <a:avLst/>
              <a:gdLst>
                <a:gd name="connsiteX0" fmla="*/ 3284 w 22257"/>
                <a:gd name="connsiteY0" fmla="*/ 11002 h 12919"/>
                <a:gd name="connsiteX1" fmla="*/ 3284 w 22257"/>
                <a:gd name="connsiteY1" fmla="*/ 2006 h 12919"/>
                <a:gd name="connsiteX2" fmla="*/ 18848 w 22257"/>
                <a:gd name="connsiteY2" fmla="*/ 2006 h 12919"/>
                <a:gd name="connsiteX3" fmla="*/ 19094 w 22257"/>
                <a:gd name="connsiteY3" fmla="*/ 11002 h 12919"/>
                <a:gd name="connsiteX4" fmla="*/ 3284 w 22257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909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BBE1C84-4F48-4845-83B2-45E39A9F25ED}"/>
                </a:ext>
              </a:extLst>
            </p:cNvPr>
            <p:cNvSpPr/>
            <p:nvPr/>
          </p:nvSpPr>
          <p:spPr>
            <a:xfrm>
              <a:off x="6733721" y="3657585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7 w 22131"/>
                <a:gd name="connsiteY2" fmla="*/ 2006 h 12830"/>
                <a:gd name="connsiteX3" fmla="*/ 18847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469" y="13438"/>
                    <a:pt x="7655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6C5E7C8-6768-49E9-9CAE-2497D4024920}"/>
                </a:ext>
              </a:extLst>
            </p:cNvPr>
            <p:cNvSpPr/>
            <p:nvPr/>
          </p:nvSpPr>
          <p:spPr>
            <a:xfrm>
              <a:off x="6631081" y="3598969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7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9E258B1-B2C2-4940-87FF-9EFC9F5D5FFD}"/>
                </a:ext>
              </a:extLst>
            </p:cNvPr>
            <p:cNvSpPr/>
            <p:nvPr/>
          </p:nvSpPr>
          <p:spPr>
            <a:xfrm>
              <a:off x="6528688" y="3540353"/>
              <a:ext cx="22254" cy="13015"/>
            </a:xfrm>
            <a:custGeom>
              <a:avLst/>
              <a:gdLst>
                <a:gd name="connsiteX0" fmla="*/ 3284 w 22254"/>
                <a:gd name="connsiteY0" fmla="*/ 11010 h 13015"/>
                <a:gd name="connsiteX1" fmla="*/ 3284 w 22254"/>
                <a:gd name="connsiteY1" fmla="*/ 2006 h 13015"/>
                <a:gd name="connsiteX2" fmla="*/ 18848 w 22254"/>
                <a:gd name="connsiteY2" fmla="*/ 2006 h 13015"/>
                <a:gd name="connsiteX3" fmla="*/ 19094 w 22254"/>
                <a:gd name="connsiteY3" fmla="*/ 11010 h 13015"/>
                <a:gd name="connsiteX4" fmla="*/ 3284 w 22254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65" y="8574"/>
                    <a:pt x="19094" y="11010"/>
                  </a:cubicBezTo>
                  <a:cubicBezTo>
                    <a:pt x="14716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536E687-B40D-4954-A64D-0A276B42FD71}"/>
                </a:ext>
              </a:extLst>
            </p:cNvPr>
            <p:cNvSpPr/>
            <p:nvPr/>
          </p:nvSpPr>
          <p:spPr>
            <a:xfrm>
              <a:off x="6426287" y="3482072"/>
              <a:ext cx="22131" cy="12740"/>
            </a:xfrm>
            <a:custGeom>
              <a:avLst/>
              <a:gdLst>
                <a:gd name="connsiteX0" fmla="*/ 3284 w 22131"/>
                <a:gd name="connsiteY0" fmla="*/ 10914 h 12740"/>
                <a:gd name="connsiteX1" fmla="*/ 3284 w 22131"/>
                <a:gd name="connsiteY1" fmla="*/ 1918 h 12740"/>
                <a:gd name="connsiteX2" fmla="*/ 18847 w 22131"/>
                <a:gd name="connsiteY2" fmla="*/ 1918 h 12740"/>
                <a:gd name="connsiteX3" fmla="*/ 18847 w 22131"/>
                <a:gd name="connsiteY3" fmla="*/ 10914 h 12740"/>
                <a:gd name="connsiteX4" fmla="*/ 3284 w 22131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40">
                  <a:moveTo>
                    <a:pt x="3284" y="10914"/>
                  </a:moveTo>
                  <a:cubicBezTo>
                    <a:pt x="-1095" y="8485"/>
                    <a:pt x="-1095" y="4353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53"/>
                    <a:pt x="23226" y="8485"/>
                    <a:pt x="18847" y="10914"/>
                  </a:cubicBezTo>
                  <a:cubicBezTo>
                    <a:pt x="14469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DEB3ADF-C475-4685-AE79-96619CD126B2}"/>
                </a:ext>
              </a:extLst>
            </p:cNvPr>
            <p:cNvSpPr/>
            <p:nvPr/>
          </p:nvSpPr>
          <p:spPr>
            <a:xfrm>
              <a:off x="6323647" y="3423457"/>
              <a:ext cx="22258" cy="12922"/>
            </a:xfrm>
            <a:custGeom>
              <a:avLst/>
              <a:gdLst>
                <a:gd name="connsiteX0" fmla="*/ 3284 w 22258"/>
                <a:gd name="connsiteY0" fmla="*/ 10916 h 12922"/>
                <a:gd name="connsiteX1" fmla="*/ 3284 w 22258"/>
                <a:gd name="connsiteY1" fmla="*/ 1916 h 12922"/>
                <a:gd name="connsiteX2" fmla="*/ 18855 w 22258"/>
                <a:gd name="connsiteY2" fmla="*/ 1916 h 12922"/>
                <a:gd name="connsiteX3" fmla="*/ 19094 w 22258"/>
                <a:gd name="connsiteY3" fmla="*/ 10916 h 12922"/>
                <a:gd name="connsiteX4" fmla="*/ 3284 w 22258"/>
                <a:gd name="connsiteY4" fmla="*/ 1091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922">
                  <a:moveTo>
                    <a:pt x="3284" y="10916"/>
                  </a:moveTo>
                  <a:cubicBezTo>
                    <a:pt x="-1095" y="8483"/>
                    <a:pt x="-1095" y="4349"/>
                    <a:pt x="3284" y="1916"/>
                  </a:cubicBezTo>
                  <a:cubicBezTo>
                    <a:pt x="7662" y="-516"/>
                    <a:pt x="14477" y="-759"/>
                    <a:pt x="18855" y="1916"/>
                  </a:cubicBezTo>
                  <a:cubicBezTo>
                    <a:pt x="23226" y="4349"/>
                    <a:pt x="23473" y="8483"/>
                    <a:pt x="19094" y="10916"/>
                  </a:cubicBezTo>
                  <a:cubicBezTo>
                    <a:pt x="14716" y="13591"/>
                    <a:pt x="7662" y="13591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46D3E66-4366-4B96-A921-94DCC64A2124}"/>
                </a:ext>
              </a:extLst>
            </p:cNvPr>
            <p:cNvSpPr/>
            <p:nvPr/>
          </p:nvSpPr>
          <p:spPr>
            <a:xfrm>
              <a:off x="7859707" y="4183187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838" y="13438"/>
                    <a:pt x="8031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FA62304-BC3D-4FBF-8F97-06B13E4F0D3D}"/>
                </a:ext>
              </a:extLst>
            </p:cNvPr>
            <p:cNvSpPr/>
            <p:nvPr/>
          </p:nvSpPr>
          <p:spPr>
            <a:xfrm>
              <a:off x="7757310" y="4124571"/>
              <a:ext cx="22257" cy="12924"/>
            </a:xfrm>
            <a:custGeom>
              <a:avLst/>
              <a:gdLst>
                <a:gd name="connsiteX0" fmla="*/ 3410 w 22257"/>
                <a:gd name="connsiteY0" fmla="*/ 11010 h 12924"/>
                <a:gd name="connsiteX1" fmla="*/ 3163 w 22257"/>
                <a:gd name="connsiteY1" fmla="*/ 2006 h 12924"/>
                <a:gd name="connsiteX2" fmla="*/ 18973 w 22257"/>
                <a:gd name="connsiteY2" fmla="*/ 2006 h 12924"/>
                <a:gd name="connsiteX3" fmla="*/ 18973 w 22257"/>
                <a:gd name="connsiteY3" fmla="*/ 11010 h 12924"/>
                <a:gd name="connsiteX4" fmla="*/ 3410 w 22257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4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775C898-471C-4BDF-9406-050683D653A7}"/>
                </a:ext>
              </a:extLst>
            </p:cNvPr>
            <p:cNvSpPr/>
            <p:nvPr/>
          </p:nvSpPr>
          <p:spPr>
            <a:xfrm>
              <a:off x="7654796" y="4066201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1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A27C501-0498-4839-BFA2-0D87DBCBC42F}"/>
                </a:ext>
              </a:extLst>
            </p:cNvPr>
            <p:cNvSpPr/>
            <p:nvPr/>
          </p:nvSpPr>
          <p:spPr>
            <a:xfrm>
              <a:off x="7552274" y="4007585"/>
              <a:ext cx="22260" cy="12829"/>
            </a:xfrm>
            <a:custGeom>
              <a:avLst/>
              <a:gdLst>
                <a:gd name="connsiteX0" fmla="*/ 3406 w 22260"/>
                <a:gd name="connsiteY0" fmla="*/ 11002 h 12829"/>
                <a:gd name="connsiteX1" fmla="*/ 3167 w 22260"/>
                <a:gd name="connsiteY1" fmla="*/ 2006 h 12829"/>
                <a:gd name="connsiteX2" fmla="*/ 18977 w 22260"/>
                <a:gd name="connsiteY2" fmla="*/ 2006 h 12829"/>
                <a:gd name="connsiteX3" fmla="*/ 18977 w 22260"/>
                <a:gd name="connsiteY3" fmla="*/ 11002 h 12829"/>
                <a:gd name="connsiteX4" fmla="*/ 3406 w 22260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9" y="-669"/>
                    <a:pt x="18977" y="2006"/>
                  </a:cubicBezTo>
                  <a:cubicBezTo>
                    <a:pt x="23356" y="4681"/>
                    <a:pt x="23356" y="8574"/>
                    <a:pt x="18977" y="11002"/>
                  </a:cubicBezTo>
                  <a:cubicBezTo>
                    <a:pt x="14838" y="13438"/>
                    <a:pt x="7784" y="13438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385E4CE-6EF0-4282-B4D4-08568B934551}"/>
                </a:ext>
              </a:extLst>
            </p:cNvPr>
            <p:cNvSpPr/>
            <p:nvPr/>
          </p:nvSpPr>
          <p:spPr>
            <a:xfrm>
              <a:off x="7449880" y="3948969"/>
              <a:ext cx="22260" cy="13008"/>
            </a:xfrm>
            <a:custGeom>
              <a:avLst/>
              <a:gdLst>
                <a:gd name="connsiteX0" fmla="*/ 3406 w 22260"/>
                <a:gd name="connsiteY0" fmla="*/ 11002 h 13008"/>
                <a:gd name="connsiteX1" fmla="*/ 3167 w 22260"/>
                <a:gd name="connsiteY1" fmla="*/ 2006 h 13008"/>
                <a:gd name="connsiteX2" fmla="*/ 18977 w 22260"/>
                <a:gd name="connsiteY2" fmla="*/ 2006 h 13008"/>
                <a:gd name="connsiteX3" fmla="*/ 18977 w 22260"/>
                <a:gd name="connsiteY3" fmla="*/ 11002 h 13008"/>
                <a:gd name="connsiteX4" fmla="*/ 3406 w 2226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434"/>
                    <a:pt x="23355" y="8574"/>
                    <a:pt x="18977" y="11002"/>
                  </a:cubicBezTo>
                  <a:cubicBezTo>
                    <a:pt x="14598" y="13677"/>
                    <a:pt x="7784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101A214-A3B8-4ACB-A67A-AE8BB09CEC55}"/>
                </a:ext>
              </a:extLst>
            </p:cNvPr>
            <p:cNvSpPr/>
            <p:nvPr/>
          </p:nvSpPr>
          <p:spPr>
            <a:xfrm>
              <a:off x="7347368" y="3890592"/>
              <a:ext cx="22133" cy="12830"/>
            </a:xfrm>
            <a:custGeom>
              <a:avLst/>
              <a:gdLst>
                <a:gd name="connsiteX0" fmla="*/ 3278 w 22133"/>
                <a:gd name="connsiteY0" fmla="*/ 11010 h 12830"/>
                <a:gd name="connsiteX1" fmla="*/ 3278 w 22133"/>
                <a:gd name="connsiteY1" fmla="*/ 2006 h 12830"/>
                <a:gd name="connsiteX2" fmla="*/ 18849 w 22133"/>
                <a:gd name="connsiteY2" fmla="*/ 2006 h 12830"/>
                <a:gd name="connsiteX3" fmla="*/ 18849 w 22133"/>
                <a:gd name="connsiteY3" fmla="*/ 11010 h 12830"/>
                <a:gd name="connsiteX4" fmla="*/ 3278 w 2213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228" y="8574"/>
                    <a:pt x="18849" y="11010"/>
                  </a:cubicBezTo>
                  <a:cubicBezTo>
                    <a:pt x="14710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87E655-EA42-4E45-9226-C075B1FCEF69}"/>
                </a:ext>
              </a:extLst>
            </p:cNvPr>
            <p:cNvSpPr/>
            <p:nvPr/>
          </p:nvSpPr>
          <p:spPr>
            <a:xfrm>
              <a:off x="7244844" y="3831976"/>
              <a:ext cx="22257" cy="13015"/>
            </a:xfrm>
            <a:custGeom>
              <a:avLst/>
              <a:gdLst>
                <a:gd name="connsiteX0" fmla="*/ 3410 w 22257"/>
                <a:gd name="connsiteY0" fmla="*/ 11010 h 13015"/>
                <a:gd name="connsiteX1" fmla="*/ 3163 w 22257"/>
                <a:gd name="connsiteY1" fmla="*/ 2006 h 13015"/>
                <a:gd name="connsiteX2" fmla="*/ 18973 w 22257"/>
                <a:gd name="connsiteY2" fmla="*/ 2006 h 13015"/>
                <a:gd name="connsiteX3" fmla="*/ 18973 w 22257"/>
                <a:gd name="connsiteY3" fmla="*/ 11010 h 13015"/>
                <a:gd name="connsiteX4" fmla="*/ 3410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356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685"/>
                    <a:pt x="7788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B996F1C-7042-42F4-84FB-BE5F33F5937E}"/>
                </a:ext>
              </a:extLst>
            </p:cNvPr>
            <p:cNvSpPr/>
            <p:nvPr/>
          </p:nvSpPr>
          <p:spPr>
            <a:xfrm>
              <a:off x="7142450" y="3773606"/>
              <a:ext cx="22257" cy="12829"/>
            </a:xfrm>
            <a:custGeom>
              <a:avLst/>
              <a:gdLst>
                <a:gd name="connsiteX0" fmla="*/ 3410 w 22257"/>
                <a:gd name="connsiteY0" fmla="*/ 11002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2 h 12829"/>
                <a:gd name="connsiteX4" fmla="*/ 3410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4"/>
                    <a:pt x="23352" y="8574"/>
                    <a:pt x="18973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00321B9-8921-4DBA-BA36-BE821984C4A7}"/>
                </a:ext>
              </a:extLst>
            </p:cNvPr>
            <p:cNvSpPr/>
            <p:nvPr/>
          </p:nvSpPr>
          <p:spPr>
            <a:xfrm>
              <a:off x="7039935" y="3714990"/>
              <a:ext cx="22133" cy="12829"/>
            </a:xfrm>
            <a:custGeom>
              <a:avLst/>
              <a:gdLst>
                <a:gd name="connsiteX0" fmla="*/ 3278 w 22133"/>
                <a:gd name="connsiteY0" fmla="*/ 11002 h 12829"/>
                <a:gd name="connsiteX1" fmla="*/ 3278 w 22133"/>
                <a:gd name="connsiteY1" fmla="*/ 2006 h 12829"/>
                <a:gd name="connsiteX2" fmla="*/ 18849 w 22133"/>
                <a:gd name="connsiteY2" fmla="*/ 2006 h 12829"/>
                <a:gd name="connsiteX3" fmla="*/ 18849 w 22133"/>
                <a:gd name="connsiteY3" fmla="*/ 11002 h 12829"/>
                <a:gd name="connsiteX4" fmla="*/ 3278 w 2213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29">
                  <a:moveTo>
                    <a:pt x="3278" y="11002"/>
                  </a:moveTo>
                  <a:cubicBezTo>
                    <a:pt x="-1093" y="8574"/>
                    <a:pt x="-1093" y="4435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5"/>
                    <a:pt x="23228" y="8574"/>
                    <a:pt x="18849" y="11002"/>
                  </a:cubicBezTo>
                  <a:cubicBezTo>
                    <a:pt x="14710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4318440-E8E5-42A0-8FDE-2F9443ABDF7C}"/>
                </a:ext>
              </a:extLst>
            </p:cNvPr>
            <p:cNvSpPr/>
            <p:nvPr/>
          </p:nvSpPr>
          <p:spPr>
            <a:xfrm>
              <a:off x="6937536" y="3656374"/>
              <a:ext cx="22138" cy="13008"/>
            </a:xfrm>
            <a:custGeom>
              <a:avLst/>
              <a:gdLst>
                <a:gd name="connsiteX0" fmla="*/ 3284 w 22138"/>
                <a:gd name="connsiteY0" fmla="*/ 11002 h 13008"/>
                <a:gd name="connsiteX1" fmla="*/ 3284 w 22138"/>
                <a:gd name="connsiteY1" fmla="*/ 2006 h 13008"/>
                <a:gd name="connsiteX2" fmla="*/ 18855 w 22138"/>
                <a:gd name="connsiteY2" fmla="*/ 2006 h 13008"/>
                <a:gd name="connsiteX3" fmla="*/ 18855 w 22138"/>
                <a:gd name="connsiteY3" fmla="*/ 11002 h 13008"/>
                <a:gd name="connsiteX4" fmla="*/ 3284 w 2213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5"/>
                    <a:pt x="23233" y="8574"/>
                    <a:pt x="18855" y="11002"/>
                  </a:cubicBezTo>
                  <a:cubicBezTo>
                    <a:pt x="14477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59F76F6-AA87-41D0-86FC-3B3F4A355A2C}"/>
                </a:ext>
              </a:extLst>
            </p:cNvPr>
            <p:cNvSpPr/>
            <p:nvPr/>
          </p:nvSpPr>
          <p:spPr>
            <a:xfrm>
              <a:off x="6834778" y="3597997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34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0E036BC-B447-42A5-B486-601A84652854}"/>
                </a:ext>
              </a:extLst>
            </p:cNvPr>
            <p:cNvSpPr/>
            <p:nvPr/>
          </p:nvSpPr>
          <p:spPr>
            <a:xfrm>
              <a:off x="6732503" y="3539381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2EE70A0-312D-425A-AD38-01B790FA9BC7}"/>
                </a:ext>
              </a:extLst>
            </p:cNvPr>
            <p:cNvSpPr/>
            <p:nvPr/>
          </p:nvSpPr>
          <p:spPr>
            <a:xfrm>
              <a:off x="6629863" y="348101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16" y="13438"/>
                    <a:pt x="7909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018B76E-EEF0-4161-9D8A-9B7181E872F5}"/>
                </a:ext>
              </a:extLst>
            </p:cNvPr>
            <p:cNvSpPr/>
            <p:nvPr/>
          </p:nvSpPr>
          <p:spPr>
            <a:xfrm>
              <a:off x="6527344" y="3422394"/>
              <a:ext cx="22257" cy="12922"/>
            </a:xfrm>
            <a:custGeom>
              <a:avLst/>
              <a:gdLst>
                <a:gd name="connsiteX0" fmla="*/ 3410 w 22257"/>
                <a:gd name="connsiteY0" fmla="*/ 11006 h 12922"/>
                <a:gd name="connsiteX1" fmla="*/ 3163 w 22257"/>
                <a:gd name="connsiteY1" fmla="*/ 2007 h 12922"/>
                <a:gd name="connsiteX2" fmla="*/ 18974 w 22257"/>
                <a:gd name="connsiteY2" fmla="*/ 2007 h 12922"/>
                <a:gd name="connsiteX3" fmla="*/ 18974 w 22257"/>
                <a:gd name="connsiteY3" fmla="*/ 11006 h 12922"/>
                <a:gd name="connsiteX4" fmla="*/ 3410 w 2225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410" y="11006"/>
                  </a:moveTo>
                  <a:cubicBezTo>
                    <a:pt x="-969" y="8574"/>
                    <a:pt x="-1215" y="4439"/>
                    <a:pt x="3163" y="2007"/>
                  </a:cubicBezTo>
                  <a:cubicBezTo>
                    <a:pt x="7542" y="-669"/>
                    <a:pt x="14595" y="-669"/>
                    <a:pt x="18974" y="2007"/>
                  </a:cubicBezTo>
                  <a:cubicBezTo>
                    <a:pt x="23352" y="4439"/>
                    <a:pt x="23352" y="8574"/>
                    <a:pt x="18974" y="11006"/>
                  </a:cubicBezTo>
                  <a:cubicBezTo>
                    <a:pt x="14595" y="13438"/>
                    <a:pt x="7781" y="13681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4EB8314-2F03-4BB1-8082-C0D8D6C60187}"/>
                </a:ext>
              </a:extLst>
            </p:cNvPr>
            <p:cNvSpPr/>
            <p:nvPr/>
          </p:nvSpPr>
          <p:spPr>
            <a:xfrm>
              <a:off x="6424950" y="3364020"/>
              <a:ext cx="22258" cy="12829"/>
            </a:xfrm>
            <a:custGeom>
              <a:avLst/>
              <a:gdLst>
                <a:gd name="connsiteX0" fmla="*/ 3403 w 22258"/>
                <a:gd name="connsiteY0" fmla="*/ 11006 h 12829"/>
                <a:gd name="connsiteX1" fmla="*/ 3164 w 22258"/>
                <a:gd name="connsiteY1" fmla="*/ 2007 h 12829"/>
                <a:gd name="connsiteX2" fmla="*/ 18974 w 22258"/>
                <a:gd name="connsiteY2" fmla="*/ 2007 h 12829"/>
                <a:gd name="connsiteX3" fmla="*/ 18974 w 22258"/>
                <a:gd name="connsiteY3" fmla="*/ 11006 h 12829"/>
                <a:gd name="connsiteX4" fmla="*/ 3403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403" y="11006"/>
                  </a:moveTo>
                  <a:cubicBezTo>
                    <a:pt x="-968" y="8574"/>
                    <a:pt x="-1214" y="4439"/>
                    <a:pt x="3164" y="2007"/>
                  </a:cubicBezTo>
                  <a:cubicBezTo>
                    <a:pt x="7542" y="-669"/>
                    <a:pt x="14596" y="-669"/>
                    <a:pt x="18974" y="2007"/>
                  </a:cubicBezTo>
                  <a:cubicBezTo>
                    <a:pt x="23353" y="4439"/>
                    <a:pt x="23353" y="8574"/>
                    <a:pt x="18974" y="11006"/>
                  </a:cubicBezTo>
                  <a:cubicBezTo>
                    <a:pt x="14596" y="13438"/>
                    <a:pt x="7782" y="13438"/>
                    <a:pt x="3403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894648-36B5-4530-8E68-73DDF747AD33}"/>
                </a:ext>
              </a:extLst>
            </p:cNvPr>
            <p:cNvSpPr/>
            <p:nvPr/>
          </p:nvSpPr>
          <p:spPr>
            <a:xfrm>
              <a:off x="7961133" y="4123600"/>
              <a:ext cx="22257" cy="12922"/>
            </a:xfrm>
            <a:custGeom>
              <a:avLst/>
              <a:gdLst>
                <a:gd name="connsiteX0" fmla="*/ 3410 w 22257"/>
                <a:gd name="connsiteY0" fmla="*/ 11002 h 12922"/>
                <a:gd name="connsiteX1" fmla="*/ 3163 w 22257"/>
                <a:gd name="connsiteY1" fmla="*/ 2006 h 12922"/>
                <a:gd name="connsiteX2" fmla="*/ 18973 w 22257"/>
                <a:gd name="connsiteY2" fmla="*/ 2006 h 12922"/>
                <a:gd name="connsiteX3" fmla="*/ 18973 w 22257"/>
                <a:gd name="connsiteY3" fmla="*/ 11002 h 12922"/>
                <a:gd name="connsiteX4" fmla="*/ 3410 w 22257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410" y="11002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02"/>
                  </a:cubicBezTo>
                  <a:cubicBezTo>
                    <a:pt x="14595" y="13438"/>
                    <a:pt x="7788" y="13684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C5C4F58-9411-4B50-BA73-9E59728FCE66}"/>
                </a:ext>
              </a:extLst>
            </p:cNvPr>
            <p:cNvSpPr/>
            <p:nvPr/>
          </p:nvSpPr>
          <p:spPr>
            <a:xfrm>
              <a:off x="7858489" y="4065224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599" y="-671"/>
                    <a:pt x="18977" y="2012"/>
                  </a:cubicBezTo>
                  <a:cubicBezTo>
                    <a:pt x="23356" y="4440"/>
                    <a:pt x="23356" y="8572"/>
                    <a:pt x="18977" y="11008"/>
                  </a:cubicBezTo>
                  <a:cubicBezTo>
                    <a:pt x="14599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0C45CFB-CCFC-42BB-815F-08750D65F959}"/>
                </a:ext>
              </a:extLst>
            </p:cNvPr>
            <p:cNvSpPr/>
            <p:nvPr/>
          </p:nvSpPr>
          <p:spPr>
            <a:xfrm>
              <a:off x="7756218" y="4006606"/>
              <a:ext cx="22226" cy="12830"/>
            </a:xfrm>
            <a:custGeom>
              <a:avLst/>
              <a:gdLst>
                <a:gd name="connsiteX0" fmla="*/ 3284 w 22226"/>
                <a:gd name="connsiteY0" fmla="*/ 11010 h 12830"/>
                <a:gd name="connsiteX1" fmla="*/ 3284 w 22226"/>
                <a:gd name="connsiteY1" fmla="*/ 2006 h 12830"/>
                <a:gd name="connsiteX2" fmla="*/ 18855 w 22226"/>
                <a:gd name="connsiteY2" fmla="*/ 2006 h 12830"/>
                <a:gd name="connsiteX3" fmla="*/ 18855 w 22226"/>
                <a:gd name="connsiteY3" fmla="*/ 11010 h 12830"/>
                <a:gd name="connsiteX4" fmla="*/ 3284 w 22226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473" y="8574"/>
                    <a:pt x="18855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9055A44-A4FC-48C4-8117-5A411BC9AAC8}"/>
                </a:ext>
              </a:extLst>
            </p:cNvPr>
            <p:cNvSpPr/>
            <p:nvPr/>
          </p:nvSpPr>
          <p:spPr>
            <a:xfrm>
              <a:off x="7653456" y="3948237"/>
              <a:ext cx="22260" cy="12830"/>
            </a:xfrm>
            <a:custGeom>
              <a:avLst/>
              <a:gdLst>
                <a:gd name="connsiteX0" fmla="*/ 3406 w 22260"/>
                <a:gd name="connsiteY0" fmla="*/ 11010 h 12830"/>
                <a:gd name="connsiteX1" fmla="*/ 3167 w 22260"/>
                <a:gd name="connsiteY1" fmla="*/ 2006 h 12830"/>
                <a:gd name="connsiteX2" fmla="*/ 18977 w 22260"/>
                <a:gd name="connsiteY2" fmla="*/ 2006 h 12830"/>
                <a:gd name="connsiteX3" fmla="*/ 18977 w 22260"/>
                <a:gd name="connsiteY3" fmla="*/ 11010 h 12830"/>
                <a:gd name="connsiteX4" fmla="*/ 3406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45" y="-669"/>
                    <a:pt x="14598" y="-669"/>
                    <a:pt x="18977" y="2006"/>
                  </a:cubicBezTo>
                  <a:cubicBezTo>
                    <a:pt x="23355" y="4681"/>
                    <a:pt x="23355" y="8574"/>
                    <a:pt x="18977" y="11010"/>
                  </a:cubicBezTo>
                  <a:cubicBezTo>
                    <a:pt x="14838" y="13438"/>
                    <a:pt x="8031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4D381BD-5132-4570-8B70-D4DC3DC2BBE0}"/>
                </a:ext>
              </a:extLst>
            </p:cNvPr>
            <p:cNvSpPr/>
            <p:nvPr/>
          </p:nvSpPr>
          <p:spPr>
            <a:xfrm>
              <a:off x="7551059" y="3889621"/>
              <a:ext cx="22257" cy="12830"/>
            </a:xfrm>
            <a:custGeom>
              <a:avLst/>
              <a:gdLst>
                <a:gd name="connsiteX0" fmla="*/ 3410 w 22257"/>
                <a:gd name="connsiteY0" fmla="*/ 11010 h 12830"/>
                <a:gd name="connsiteX1" fmla="*/ 3163 w 22257"/>
                <a:gd name="connsiteY1" fmla="*/ 2006 h 12830"/>
                <a:gd name="connsiteX2" fmla="*/ 18973 w 22257"/>
                <a:gd name="connsiteY2" fmla="*/ 2006 h 12830"/>
                <a:gd name="connsiteX3" fmla="*/ 18973 w 22257"/>
                <a:gd name="connsiteY3" fmla="*/ 11010 h 12830"/>
                <a:gd name="connsiteX4" fmla="*/ 3410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595" y="13438"/>
                    <a:pt x="7788" y="13438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6A72E97-4F95-4538-94F6-F826CF8AC353}"/>
                </a:ext>
              </a:extLst>
            </p:cNvPr>
            <p:cNvSpPr/>
            <p:nvPr/>
          </p:nvSpPr>
          <p:spPr>
            <a:xfrm>
              <a:off x="7448545" y="3831005"/>
              <a:ext cx="22224" cy="13013"/>
            </a:xfrm>
            <a:custGeom>
              <a:avLst/>
              <a:gdLst>
                <a:gd name="connsiteX0" fmla="*/ 3284 w 22224"/>
                <a:gd name="connsiteY0" fmla="*/ 11002 h 13013"/>
                <a:gd name="connsiteX1" fmla="*/ 3284 w 22224"/>
                <a:gd name="connsiteY1" fmla="*/ 2006 h 13013"/>
                <a:gd name="connsiteX2" fmla="*/ 18848 w 22224"/>
                <a:gd name="connsiteY2" fmla="*/ 2006 h 13013"/>
                <a:gd name="connsiteX3" fmla="*/ 18848 w 22224"/>
                <a:gd name="connsiteY3" fmla="*/ 11002 h 13013"/>
                <a:gd name="connsiteX4" fmla="*/ 3284 w 22224"/>
                <a:gd name="connsiteY4" fmla="*/ 11002 h 1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3013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8848" y="11002"/>
                  </a:cubicBezTo>
                  <a:cubicBezTo>
                    <a:pt x="14716" y="13685"/>
                    <a:pt x="7901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DC15663-EC71-49F2-8F26-7ED2F56319C7}"/>
                </a:ext>
              </a:extLst>
            </p:cNvPr>
            <p:cNvSpPr/>
            <p:nvPr/>
          </p:nvSpPr>
          <p:spPr>
            <a:xfrm>
              <a:off x="7346023" y="3772630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352" y="-671"/>
                    <a:pt x="18977" y="2012"/>
                  </a:cubicBezTo>
                  <a:cubicBezTo>
                    <a:pt x="23355" y="4440"/>
                    <a:pt x="23355" y="8572"/>
                    <a:pt x="18977" y="11008"/>
                  </a:cubicBezTo>
                  <a:cubicBezTo>
                    <a:pt x="14598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FFD8968-77DE-4C1F-A3CA-F28DA9DAC4D8}"/>
                </a:ext>
              </a:extLst>
            </p:cNvPr>
            <p:cNvSpPr/>
            <p:nvPr/>
          </p:nvSpPr>
          <p:spPr>
            <a:xfrm>
              <a:off x="7243630" y="3714013"/>
              <a:ext cx="22260" cy="12829"/>
            </a:xfrm>
            <a:custGeom>
              <a:avLst/>
              <a:gdLst>
                <a:gd name="connsiteX0" fmla="*/ 3406 w 22260"/>
                <a:gd name="connsiteY0" fmla="*/ 11008 h 12829"/>
                <a:gd name="connsiteX1" fmla="*/ 3167 w 22260"/>
                <a:gd name="connsiteY1" fmla="*/ 2012 h 12829"/>
                <a:gd name="connsiteX2" fmla="*/ 18977 w 22260"/>
                <a:gd name="connsiteY2" fmla="*/ 2012 h 12829"/>
                <a:gd name="connsiteX3" fmla="*/ 18977 w 22260"/>
                <a:gd name="connsiteY3" fmla="*/ 11008 h 12829"/>
                <a:gd name="connsiteX4" fmla="*/ 3406 w 22260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8"/>
                  </a:moveTo>
                  <a:cubicBezTo>
                    <a:pt x="-973" y="8572"/>
                    <a:pt x="-1212" y="4440"/>
                    <a:pt x="3167" y="2012"/>
                  </a:cubicBezTo>
                  <a:cubicBezTo>
                    <a:pt x="7545" y="-671"/>
                    <a:pt x="14598" y="-671"/>
                    <a:pt x="18977" y="2012"/>
                  </a:cubicBezTo>
                  <a:cubicBezTo>
                    <a:pt x="23355" y="4440"/>
                    <a:pt x="23355" y="8572"/>
                    <a:pt x="18977" y="11008"/>
                  </a:cubicBezTo>
                  <a:cubicBezTo>
                    <a:pt x="14598" y="13436"/>
                    <a:pt x="7784" y="13436"/>
                    <a:pt x="3406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429387-1D9A-4FAC-9B69-1AF1BEEC2C16}"/>
                </a:ext>
              </a:extLst>
            </p:cNvPr>
            <p:cNvSpPr/>
            <p:nvPr/>
          </p:nvSpPr>
          <p:spPr>
            <a:xfrm>
              <a:off x="7141117" y="3655642"/>
              <a:ext cx="22223" cy="12829"/>
            </a:xfrm>
            <a:custGeom>
              <a:avLst/>
              <a:gdLst>
                <a:gd name="connsiteX0" fmla="*/ 3278 w 22223"/>
                <a:gd name="connsiteY0" fmla="*/ 11002 h 12829"/>
                <a:gd name="connsiteX1" fmla="*/ 3278 w 22223"/>
                <a:gd name="connsiteY1" fmla="*/ 2006 h 12829"/>
                <a:gd name="connsiteX2" fmla="*/ 18849 w 22223"/>
                <a:gd name="connsiteY2" fmla="*/ 2006 h 12829"/>
                <a:gd name="connsiteX3" fmla="*/ 18849 w 22223"/>
                <a:gd name="connsiteY3" fmla="*/ 11002 h 12829"/>
                <a:gd name="connsiteX4" fmla="*/ 3278 w 22223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29">
                  <a:moveTo>
                    <a:pt x="3278" y="11002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8849" y="11002"/>
                  </a:cubicBezTo>
                  <a:cubicBezTo>
                    <a:pt x="14710" y="13438"/>
                    <a:pt x="7657" y="13438"/>
                    <a:pt x="3278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5F94C4D-56DA-4CA9-A2FB-D3FBB56A1D25}"/>
                </a:ext>
              </a:extLst>
            </p:cNvPr>
            <p:cNvSpPr/>
            <p:nvPr/>
          </p:nvSpPr>
          <p:spPr>
            <a:xfrm>
              <a:off x="7038719" y="3597026"/>
              <a:ext cx="22224" cy="12829"/>
            </a:xfrm>
            <a:custGeom>
              <a:avLst/>
              <a:gdLst>
                <a:gd name="connsiteX0" fmla="*/ 3284 w 22224"/>
                <a:gd name="connsiteY0" fmla="*/ 11002 h 12829"/>
                <a:gd name="connsiteX1" fmla="*/ 3284 w 22224"/>
                <a:gd name="connsiteY1" fmla="*/ 2006 h 12829"/>
                <a:gd name="connsiteX2" fmla="*/ 18848 w 22224"/>
                <a:gd name="connsiteY2" fmla="*/ 2006 h 12829"/>
                <a:gd name="connsiteX3" fmla="*/ 18848 w 22224"/>
                <a:gd name="connsiteY3" fmla="*/ 11002 h 12829"/>
                <a:gd name="connsiteX4" fmla="*/ 3284 w 2222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4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473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F0EB723-9ACD-4ED4-ACEE-713614AC97FD}"/>
                </a:ext>
              </a:extLst>
            </p:cNvPr>
            <p:cNvSpPr/>
            <p:nvPr/>
          </p:nvSpPr>
          <p:spPr>
            <a:xfrm>
              <a:off x="6935957" y="3538410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442"/>
                    <a:pt x="23348" y="8574"/>
                    <a:pt x="18970" y="11002"/>
                  </a:cubicBezTo>
                  <a:cubicBezTo>
                    <a:pt x="14838" y="13677"/>
                    <a:pt x="8031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C8F78E9-C89D-4BEC-BD43-DC5AD18F4704}"/>
                </a:ext>
              </a:extLst>
            </p:cNvPr>
            <p:cNvSpPr/>
            <p:nvPr/>
          </p:nvSpPr>
          <p:spPr>
            <a:xfrm>
              <a:off x="6833684" y="3480033"/>
              <a:ext cx="22223" cy="12830"/>
            </a:xfrm>
            <a:custGeom>
              <a:avLst/>
              <a:gdLst>
                <a:gd name="connsiteX0" fmla="*/ 3278 w 22223"/>
                <a:gd name="connsiteY0" fmla="*/ 11010 h 12830"/>
                <a:gd name="connsiteX1" fmla="*/ 3278 w 22223"/>
                <a:gd name="connsiteY1" fmla="*/ 2006 h 12830"/>
                <a:gd name="connsiteX2" fmla="*/ 18849 w 22223"/>
                <a:gd name="connsiteY2" fmla="*/ 2006 h 12830"/>
                <a:gd name="connsiteX3" fmla="*/ 18849 w 22223"/>
                <a:gd name="connsiteY3" fmla="*/ 11010 h 12830"/>
                <a:gd name="connsiteX4" fmla="*/ 3278 w 2222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3" h="12830">
                  <a:moveTo>
                    <a:pt x="3278" y="11010"/>
                  </a:moveTo>
                  <a:cubicBezTo>
                    <a:pt x="-1093" y="8574"/>
                    <a:pt x="-1093" y="4442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42"/>
                    <a:pt x="23467" y="8574"/>
                    <a:pt x="18849" y="11010"/>
                  </a:cubicBezTo>
                  <a:cubicBezTo>
                    <a:pt x="14471" y="13438"/>
                    <a:pt x="7657" y="13438"/>
                    <a:pt x="3278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8AA3B960-95E1-422E-9017-A525FF26E092}"/>
                </a:ext>
              </a:extLst>
            </p:cNvPr>
            <p:cNvSpPr/>
            <p:nvPr/>
          </p:nvSpPr>
          <p:spPr>
            <a:xfrm>
              <a:off x="6731046" y="3421420"/>
              <a:ext cx="22221" cy="13012"/>
            </a:xfrm>
            <a:custGeom>
              <a:avLst/>
              <a:gdLst>
                <a:gd name="connsiteX0" fmla="*/ 3284 w 22221"/>
                <a:gd name="connsiteY0" fmla="*/ 11006 h 13012"/>
                <a:gd name="connsiteX1" fmla="*/ 3284 w 22221"/>
                <a:gd name="connsiteY1" fmla="*/ 2007 h 13012"/>
                <a:gd name="connsiteX2" fmla="*/ 18848 w 22221"/>
                <a:gd name="connsiteY2" fmla="*/ 2007 h 13012"/>
                <a:gd name="connsiteX3" fmla="*/ 18848 w 22221"/>
                <a:gd name="connsiteY3" fmla="*/ 11006 h 13012"/>
                <a:gd name="connsiteX4" fmla="*/ 3284 w 2222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1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8848" y="11006"/>
                  </a:cubicBezTo>
                  <a:cubicBezTo>
                    <a:pt x="14716" y="13681"/>
                    <a:pt x="7901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5477EDB-5BED-49E6-9AD3-AFFAB56E16CF}"/>
                </a:ext>
              </a:extLst>
            </p:cNvPr>
            <p:cNvSpPr/>
            <p:nvPr/>
          </p:nvSpPr>
          <p:spPr>
            <a:xfrm>
              <a:off x="6628523" y="3363047"/>
              <a:ext cx="22253" cy="12830"/>
            </a:xfrm>
            <a:custGeom>
              <a:avLst/>
              <a:gdLst>
                <a:gd name="connsiteX0" fmla="*/ 3406 w 22253"/>
                <a:gd name="connsiteY0" fmla="*/ 11006 h 12830"/>
                <a:gd name="connsiteX1" fmla="*/ 3167 w 22253"/>
                <a:gd name="connsiteY1" fmla="*/ 2007 h 12830"/>
                <a:gd name="connsiteX2" fmla="*/ 18970 w 22253"/>
                <a:gd name="connsiteY2" fmla="*/ 2007 h 12830"/>
                <a:gd name="connsiteX3" fmla="*/ 18970 w 22253"/>
                <a:gd name="connsiteY3" fmla="*/ 11006 h 12830"/>
                <a:gd name="connsiteX4" fmla="*/ 3406 w 2225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406" y="11006"/>
                  </a:moveTo>
                  <a:cubicBezTo>
                    <a:pt x="-973" y="8574"/>
                    <a:pt x="-1212" y="4439"/>
                    <a:pt x="3167" y="2007"/>
                  </a:cubicBezTo>
                  <a:cubicBezTo>
                    <a:pt x="7538" y="-669"/>
                    <a:pt x="14591" y="-669"/>
                    <a:pt x="18970" y="2007"/>
                  </a:cubicBezTo>
                  <a:cubicBezTo>
                    <a:pt x="23348" y="4439"/>
                    <a:pt x="23348" y="8574"/>
                    <a:pt x="18970" y="11006"/>
                  </a:cubicBezTo>
                  <a:cubicBezTo>
                    <a:pt x="14838" y="13439"/>
                    <a:pt x="7784" y="13439"/>
                    <a:pt x="3406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0F78D37-7A1A-43BA-95E4-E99F4C98D4B5}"/>
                </a:ext>
              </a:extLst>
            </p:cNvPr>
            <p:cNvSpPr/>
            <p:nvPr/>
          </p:nvSpPr>
          <p:spPr>
            <a:xfrm>
              <a:off x="6526126" y="3304431"/>
              <a:ext cx="22350" cy="12829"/>
            </a:xfrm>
            <a:custGeom>
              <a:avLst/>
              <a:gdLst>
                <a:gd name="connsiteX0" fmla="*/ 3410 w 22350"/>
                <a:gd name="connsiteY0" fmla="*/ 11006 h 12829"/>
                <a:gd name="connsiteX1" fmla="*/ 3163 w 22350"/>
                <a:gd name="connsiteY1" fmla="*/ 2006 h 12829"/>
                <a:gd name="connsiteX2" fmla="*/ 18973 w 22350"/>
                <a:gd name="connsiteY2" fmla="*/ 2006 h 12829"/>
                <a:gd name="connsiteX3" fmla="*/ 18973 w 22350"/>
                <a:gd name="connsiteY3" fmla="*/ 11006 h 12829"/>
                <a:gd name="connsiteX4" fmla="*/ 3410 w 2235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50" h="12829">
                  <a:moveTo>
                    <a:pt x="3410" y="11006"/>
                  </a:moveTo>
                  <a:cubicBezTo>
                    <a:pt x="-969" y="8573"/>
                    <a:pt x="-1215" y="4439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9"/>
                    <a:pt x="23598" y="8573"/>
                    <a:pt x="18973" y="11006"/>
                  </a:cubicBezTo>
                  <a:cubicBezTo>
                    <a:pt x="14595" y="13438"/>
                    <a:pt x="7788" y="13438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48EBFDC-DDC6-4ECF-93E7-5CDD0D24C707}"/>
                </a:ext>
              </a:extLst>
            </p:cNvPr>
            <p:cNvSpPr/>
            <p:nvPr/>
          </p:nvSpPr>
          <p:spPr>
            <a:xfrm>
              <a:off x="8062434" y="4064342"/>
              <a:ext cx="22131" cy="12739"/>
            </a:xfrm>
            <a:custGeom>
              <a:avLst/>
              <a:gdLst>
                <a:gd name="connsiteX0" fmla="*/ 3284 w 22131"/>
                <a:gd name="connsiteY0" fmla="*/ 10918 h 12739"/>
                <a:gd name="connsiteX1" fmla="*/ 3284 w 22131"/>
                <a:gd name="connsiteY1" fmla="*/ 1915 h 12739"/>
                <a:gd name="connsiteX2" fmla="*/ 18847 w 22131"/>
                <a:gd name="connsiteY2" fmla="*/ 1915 h 12739"/>
                <a:gd name="connsiteX3" fmla="*/ 18847 w 22131"/>
                <a:gd name="connsiteY3" fmla="*/ 10918 h 12739"/>
                <a:gd name="connsiteX4" fmla="*/ 3284 w 22131"/>
                <a:gd name="connsiteY4" fmla="*/ 10918 h 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739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7" y="1915"/>
                  </a:cubicBezTo>
                  <a:cubicBezTo>
                    <a:pt x="23226" y="4351"/>
                    <a:pt x="23226" y="8482"/>
                    <a:pt x="18847" y="10918"/>
                  </a:cubicBezTo>
                  <a:cubicBezTo>
                    <a:pt x="14469" y="13347"/>
                    <a:pt x="7662" y="13347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ABCE33C-08FA-4337-9E0B-6E85A11C6B18}"/>
                </a:ext>
              </a:extLst>
            </p:cNvPr>
            <p:cNvSpPr/>
            <p:nvPr/>
          </p:nvSpPr>
          <p:spPr>
            <a:xfrm>
              <a:off x="7959794" y="4005635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C83DE8E-7FDF-4689-B596-C9A6BD29CC32}"/>
                </a:ext>
              </a:extLst>
            </p:cNvPr>
            <p:cNvSpPr/>
            <p:nvPr/>
          </p:nvSpPr>
          <p:spPr>
            <a:xfrm>
              <a:off x="7857401" y="3947110"/>
              <a:ext cx="22257" cy="12833"/>
            </a:xfrm>
            <a:custGeom>
              <a:avLst/>
              <a:gdLst>
                <a:gd name="connsiteX0" fmla="*/ 3284 w 22257"/>
                <a:gd name="connsiteY0" fmla="*/ 10918 h 12833"/>
                <a:gd name="connsiteX1" fmla="*/ 3284 w 22257"/>
                <a:gd name="connsiteY1" fmla="*/ 1915 h 12833"/>
                <a:gd name="connsiteX2" fmla="*/ 18848 w 22257"/>
                <a:gd name="connsiteY2" fmla="*/ 1915 h 12833"/>
                <a:gd name="connsiteX3" fmla="*/ 19094 w 22257"/>
                <a:gd name="connsiteY3" fmla="*/ 10918 h 12833"/>
                <a:gd name="connsiteX4" fmla="*/ 3284 w 22257"/>
                <a:gd name="connsiteY4" fmla="*/ 10918 h 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3">
                  <a:moveTo>
                    <a:pt x="3284" y="10918"/>
                  </a:moveTo>
                  <a:cubicBezTo>
                    <a:pt x="-1095" y="8482"/>
                    <a:pt x="-1095" y="4351"/>
                    <a:pt x="3284" y="1915"/>
                  </a:cubicBezTo>
                  <a:cubicBezTo>
                    <a:pt x="7662" y="-513"/>
                    <a:pt x="14469" y="-760"/>
                    <a:pt x="18848" y="1915"/>
                  </a:cubicBezTo>
                  <a:cubicBezTo>
                    <a:pt x="23226" y="4351"/>
                    <a:pt x="23473" y="8482"/>
                    <a:pt x="19094" y="10918"/>
                  </a:cubicBezTo>
                  <a:cubicBezTo>
                    <a:pt x="14716" y="13347"/>
                    <a:pt x="7662" y="13593"/>
                    <a:pt x="3284" y="1091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BFA04B2-7F3C-4C3A-8C48-50874861AFB0}"/>
                </a:ext>
              </a:extLst>
            </p:cNvPr>
            <p:cNvSpPr/>
            <p:nvPr/>
          </p:nvSpPr>
          <p:spPr>
            <a:xfrm>
              <a:off x="7755008" y="388864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AFC8F56-DD77-4444-9B7D-08B704F15746}"/>
                </a:ext>
              </a:extLst>
            </p:cNvPr>
            <p:cNvSpPr/>
            <p:nvPr/>
          </p:nvSpPr>
          <p:spPr>
            <a:xfrm>
              <a:off x="7652360" y="3830033"/>
              <a:ext cx="22138" cy="12919"/>
            </a:xfrm>
            <a:custGeom>
              <a:avLst/>
              <a:gdLst>
                <a:gd name="connsiteX0" fmla="*/ 3284 w 22138"/>
                <a:gd name="connsiteY0" fmla="*/ 11002 h 12919"/>
                <a:gd name="connsiteX1" fmla="*/ 3284 w 22138"/>
                <a:gd name="connsiteY1" fmla="*/ 2006 h 12919"/>
                <a:gd name="connsiteX2" fmla="*/ 18855 w 22138"/>
                <a:gd name="connsiteY2" fmla="*/ 2006 h 12919"/>
                <a:gd name="connsiteX3" fmla="*/ 18855 w 22138"/>
                <a:gd name="connsiteY3" fmla="*/ 11002 h 12919"/>
                <a:gd name="connsiteX4" fmla="*/ 3284 w 22138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4"/>
                    <a:pt x="23234" y="8574"/>
                    <a:pt x="18855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0F7E0E6-AB49-4E4D-8173-5F80218CD510}"/>
                </a:ext>
              </a:extLst>
            </p:cNvPr>
            <p:cNvSpPr/>
            <p:nvPr/>
          </p:nvSpPr>
          <p:spPr>
            <a:xfrm>
              <a:off x="7549967" y="3771656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48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47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74F0D82-8C37-4B6B-BDF8-13D08C90ACF3}"/>
                </a:ext>
              </a:extLst>
            </p:cNvPr>
            <p:cNvSpPr/>
            <p:nvPr/>
          </p:nvSpPr>
          <p:spPr>
            <a:xfrm>
              <a:off x="7447328" y="3713040"/>
              <a:ext cx="22138" cy="12924"/>
            </a:xfrm>
            <a:custGeom>
              <a:avLst/>
              <a:gdLst>
                <a:gd name="connsiteX0" fmla="*/ 3284 w 22138"/>
                <a:gd name="connsiteY0" fmla="*/ 11010 h 12924"/>
                <a:gd name="connsiteX1" fmla="*/ 3284 w 22138"/>
                <a:gd name="connsiteY1" fmla="*/ 2006 h 12924"/>
                <a:gd name="connsiteX2" fmla="*/ 18855 w 22138"/>
                <a:gd name="connsiteY2" fmla="*/ 2006 h 12924"/>
                <a:gd name="connsiteX3" fmla="*/ 18855 w 22138"/>
                <a:gd name="connsiteY3" fmla="*/ 11010 h 12924"/>
                <a:gd name="connsiteX4" fmla="*/ 3284 w 22138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A660684-C747-486D-91FA-93E55823FF09}"/>
                </a:ext>
              </a:extLst>
            </p:cNvPr>
            <p:cNvSpPr/>
            <p:nvPr/>
          </p:nvSpPr>
          <p:spPr>
            <a:xfrm>
              <a:off x="7344934" y="3654671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1D5A3B3-318A-4F78-BE04-C0BB4C983961}"/>
                </a:ext>
              </a:extLst>
            </p:cNvPr>
            <p:cNvSpPr/>
            <p:nvPr/>
          </p:nvSpPr>
          <p:spPr>
            <a:xfrm>
              <a:off x="7242295" y="3596055"/>
              <a:ext cx="22257" cy="12829"/>
            </a:xfrm>
            <a:custGeom>
              <a:avLst/>
              <a:gdLst>
                <a:gd name="connsiteX0" fmla="*/ 3284 w 22257"/>
                <a:gd name="connsiteY0" fmla="*/ 11002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2 h 12829"/>
                <a:gd name="connsiteX4" fmla="*/ 3284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473" y="8574"/>
                    <a:pt x="19094" y="11002"/>
                  </a:cubicBezTo>
                  <a:cubicBezTo>
                    <a:pt x="14716" y="13438"/>
                    <a:pt x="7901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697BDD2-42E6-40AA-A546-D9C572AD1C06}"/>
                </a:ext>
              </a:extLst>
            </p:cNvPr>
            <p:cNvSpPr/>
            <p:nvPr/>
          </p:nvSpPr>
          <p:spPr>
            <a:xfrm>
              <a:off x="7139894" y="3537439"/>
              <a:ext cx="22260" cy="13008"/>
            </a:xfrm>
            <a:custGeom>
              <a:avLst/>
              <a:gdLst>
                <a:gd name="connsiteX0" fmla="*/ 3284 w 22260"/>
                <a:gd name="connsiteY0" fmla="*/ 11002 h 13008"/>
                <a:gd name="connsiteX1" fmla="*/ 3284 w 22260"/>
                <a:gd name="connsiteY1" fmla="*/ 2006 h 13008"/>
                <a:gd name="connsiteX2" fmla="*/ 18855 w 22260"/>
                <a:gd name="connsiteY2" fmla="*/ 2006 h 13008"/>
                <a:gd name="connsiteX3" fmla="*/ 19094 w 22260"/>
                <a:gd name="connsiteY3" fmla="*/ 11002 h 13008"/>
                <a:gd name="connsiteX4" fmla="*/ 3284 w 22260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3008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34"/>
                    <a:pt x="23473" y="8574"/>
                    <a:pt x="19094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91A4022-E5EE-423F-9C7B-CF92EEDC26EA}"/>
                </a:ext>
              </a:extLst>
            </p:cNvPr>
            <p:cNvSpPr/>
            <p:nvPr/>
          </p:nvSpPr>
          <p:spPr>
            <a:xfrm>
              <a:off x="7037501" y="3479062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8AEED68-6C63-4243-BF84-C3976E80A0B4}"/>
                </a:ext>
              </a:extLst>
            </p:cNvPr>
            <p:cNvSpPr/>
            <p:nvPr/>
          </p:nvSpPr>
          <p:spPr>
            <a:xfrm>
              <a:off x="6934867" y="3420447"/>
              <a:ext cx="22255" cy="12922"/>
            </a:xfrm>
            <a:custGeom>
              <a:avLst/>
              <a:gdLst>
                <a:gd name="connsiteX0" fmla="*/ 3278 w 22255"/>
                <a:gd name="connsiteY0" fmla="*/ 11006 h 12922"/>
                <a:gd name="connsiteX1" fmla="*/ 3278 w 22255"/>
                <a:gd name="connsiteY1" fmla="*/ 2007 h 12922"/>
                <a:gd name="connsiteX2" fmla="*/ 18849 w 22255"/>
                <a:gd name="connsiteY2" fmla="*/ 2007 h 12922"/>
                <a:gd name="connsiteX3" fmla="*/ 19089 w 22255"/>
                <a:gd name="connsiteY3" fmla="*/ 11006 h 12922"/>
                <a:gd name="connsiteX4" fmla="*/ 3278 w 22255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2922">
                  <a:moveTo>
                    <a:pt x="3278" y="11006"/>
                  </a:moveTo>
                  <a:cubicBezTo>
                    <a:pt x="-1093" y="8574"/>
                    <a:pt x="-1093" y="4439"/>
                    <a:pt x="3278" y="2007"/>
                  </a:cubicBezTo>
                  <a:cubicBezTo>
                    <a:pt x="7657" y="-669"/>
                    <a:pt x="14471" y="-669"/>
                    <a:pt x="18849" y="2007"/>
                  </a:cubicBezTo>
                  <a:cubicBezTo>
                    <a:pt x="23228" y="4439"/>
                    <a:pt x="23467" y="8574"/>
                    <a:pt x="19089" y="11006"/>
                  </a:cubicBezTo>
                  <a:cubicBezTo>
                    <a:pt x="14710" y="13438"/>
                    <a:pt x="7657" y="13681"/>
                    <a:pt x="3278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D95CAB8-1A6B-4694-A807-948F7CFC926D}"/>
                </a:ext>
              </a:extLst>
            </p:cNvPr>
            <p:cNvSpPr/>
            <p:nvPr/>
          </p:nvSpPr>
          <p:spPr>
            <a:xfrm>
              <a:off x="6832468" y="3362074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7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8060FAE-904D-4BEF-8B4A-22B4E65F5758}"/>
                </a:ext>
              </a:extLst>
            </p:cNvPr>
            <p:cNvSpPr/>
            <p:nvPr/>
          </p:nvSpPr>
          <p:spPr>
            <a:xfrm>
              <a:off x="6729828" y="3303458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7 w 22131"/>
                <a:gd name="connsiteY2" fmla="*/ 2007 h 12829"/>
                <a:gd name="connsiteX3" fmla="*/ 18847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226" y="8574"/>
                    <a:pt x="18847" y="11006"/>
                  </a:cubicBezTo>
                  <a:cubicBezTo>
                    <a:pt x="14716" y="13438"/>
                    <a:pt x="7909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26EC521-BD4F-47F9-9934-2E957AB260C4}"/>
                </a:ext>
              </a:extLst>
            </p:cNvPr>
            <p:cNvSpPr/>
            <p:nvPr/>
          </p:nvSpPr>
          <p:spPr>
            <a:xfrm>
              <a:off x="6627433" y="3244842"/>
              <a:ext cx="22255" cy="13011"/>
            </a:xfrm>
            <a:custGeom>
              <a:avLst/>
              <a:gdLst>
                <a:gd name="connsiteX0" fmla="*/ 3278 w 22255"/>
                <a:gd name="connsiteY0" fmla="*/ 11005 h 13011"/>
                <a:gd name="connsiteX1" fmla="*/ 3278 w 22255"/>
                <a:gd name="connsiteY1" fmla="*/ 2006 h 13011"/>
                <a:gd name="connsiteX2" fmla="*/ 18849 w 22255"/>
                <a:gd name="connsiteY2" fmla="*/ 2006 h 13011"/>
                <a:gd name="connsiteX3" fmla="*/ 19089 w 22255"/>
                <a:gd name="connsiteY3" fmla="*/ 11005 h 13011"/>
                <a:gd name="connsiteX4" fmla="*/ 3278 w 22255"/>
                <a:gd name="connsiteY4" fmla="*/ 11005 h 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5" h="13011">
                  <a:moveTo>
                    <a:pt x="3278" y="11005"/>
                  </a:moveTo>
                  <a:cubicBezTo>
                    <a:pt x="-1093" y="8573"/>
                    <a:pt x="-1093" y="4438"/>
                    <a:pt x="3278" y="2006"/>
                  </a:cubicBezTo>
                  <a:cubicBezTo>
                    <a:pt x="7657" y="-669"/>
                    <a:pt x="14471" y="-669"/>
                    <a:pt x="18849" y="2006"/>
                  </a:cubicBezTo>
                  <a:cubicBezTo>
                    <a:pt x="23228" y="4438"/>
                    <a:pt x="23467" y="8573"/>
                    <a:pt x="19089" y="11005"/>
                  </a:cubicBezTo>
                  <a:cubicBezTo>
                    <a:pt x="14710" y="13681"/>
                    <a:pt x="7657" y="13681"/>
                    <a:pt x="3278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834E36E-90A2-4036-B4A5-1B5E4B8C84C4}"/>
                </a:ext>
              </a:extLst>
            </p:cNvPr>
            <p:cNvSpPr/>
            <p:nvPr/>
          </p:nvSpPr>
          <p:spPr>
            <a:xfrm>
              <a:off x="8163617" y="4004664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400D999-4193-4C71-A95A-C598CCA28C60}"/>
                </a:ext>
              </a:extLst>
            </p:cNvPr>
            <p:cNvSpPr/>
            <p:nvPr/>
          </p:nvSpPr>
          <p:spPr>
            <a:xfrm>
              <a:off x="8061223" y="3946048"/>
              <a:ext cx="22131" cy="13015"/>
            </a:xfrm>
            <a:custGeom>
              <a:avLst/>
              <a:gdLst>
                <a:gd name="connsiteX0" fmla="*/ 3284 w 22131"/>
                <a:gd name="connsiteY0" fmla="*/ 11010 h 13015"/>
                <a:gd name="connsiteX1" fmla="*/ 3284 w 22131"/>
                <a:gd name="connsiteY1" fmla="*/ 2006 h 13015"/>
                <a:gd name="connsiteX2" fmla="*/ 18848 w 22131"/>
                <a:gd name="connsiteY2" fmla="*/ 2006 h 13015"/>
                <a:gd name="connsiteX3" fmla="*/ 18848 w 22131"/>
                <a:gd name="connsiteY3" fmla="*/ 11010 h 13015"/>
                <a:gd name="connsiteX4" fmla="*/ 3284 w 22131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684"/>
                    <a:pt x="7655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372B21-4701-4800-B13C-41164EAB01FF}"/>
                </a:ext>
              </a:extLst>
            </p:cNvPr>
            <p:cNvSpPr/>
            <p:nvPr/>
          </p:nvSpPr>
          <p:spPr>
            <a:xfrm>
              <a:off x="7958576" y="3887767"/>
              <a:ext cx="22258" cy="12740"/>
            </a:xfrm>
            <a:custGeom>
              <a:avLst/>
              <a:gdLst>
                <a:gd name="connsiteX0" fmla="*/ 3284 w 22258"/>
                <a:gd name="connsiteY0" fmla="*/ 10914 h 12740"/>
                <a:gd name="connsiteX1" fmla="*/ 3284 w 22258"/>
                <a:gd name="connsiteY1" fmla="*/ 1918 h 12740"/>
                <a:gd name="connsiteX2" fmla="*/ 18855 w 22258"/>
                <a:gd name="connsiteY2" fmla="*/ 1918 h 12740"/>
                <a:gd name="connsiteX3" fmla="*/ 19094 w 22258"/>
                <a:gd name="connsiteY3" fmla="*/ 10914 h 12740"/>
                <a:gd name="connsiteX4" fmla="*/ 3284 w 22258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3" y="-518"/>
                    <a:pt x="14477" y="-757"/>
                    <a:pt x="18855" y="1918"/>
                  </a:cubicBezTo>
                  <a:cubicBezTo>
                    <a:pt x="23226" y="4346"/>
                    <a:pt x="23473" y="8485"/>
                    <a:pt x="19094" y="10914"/>
                  </a:cubicBezTo>
                  <a:cubicBezTo>
                    <a:pt x="14716" y="13349"/>
                    <a:pt x="7663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010364A-C10A-4DD5-907B-53F1A70DA66F}"/>
                </a:ext>
              </a:extLst>
            </p:cNvPr>
            <p:cNvSpPr/>
            <p:nvPr/>
          </p:nvSpPr>
          <p:spPr>
            <a:xfrm>
              <a:off x="7856183" y="3829056"/>
              <a:ext cx="22131" cy="12922"/>
            </a:xfrm>
            <a:custGeom>
              <a:avLst/>
              <a:gdLst>
                <a:gd name="connsiteX0" fmla="*/ 3284 w 22131"/>
                <a:gd name="connsiteY0" fmla="*/ 11008 h 12922"/>
                <a:gd name="connsiteX1" fmla="*/ 3284 w 22131"/>
                <a:gd name="connsiteY1" fmla="*/ 2012 h 12922"/>
                <a:gd name="connsiteX2" fmla="*/ 18848 w 22131"/>
                <a:gd name="connsiteY2" fmla="*/ 2012 h 12922"/>
                <a:gd name="connsiteX3" fmla="*/ 18848 w 22131"/>
                <a:gd name="connsiteY3" fmla="*/ 11008 h 12922"/>
                <a:gd name="connsiteX4" fmla="*/ 3284 w 22131"/>
                <a:gd name="connsiteY4" fmla="*/ 11008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8"/>
                  </a:moveTo>
                  <a:cubicBezTo>
                    <a:pt x="-1095" y="8572"/>
                    <a:pt x="-1095" y="4440"/>
                    <a:pt x="3284" y="2012"/>
                  </a:cubicBezTo>
                  <a:cubicBezTo>
                    <a:pt x="7662" y="-671"/>
                    <a:pt x="14469" y="-671"/>
                    <a:pt x="18848" y="2012"/>
                  </a:cubicBezTo>
                  <a:cubicBezTo>
                    <a:pt x="23226" y="4440"/>
                    <a:pt x="23226" y="8572"/>
                    <a:pt x="18848" y="11008"/>
                  </a:cubicBezTo>
                  <a:cubicBezTo>
                    <a:pt x="14469" y="13436"/>
                    <a:pt x="7662" y="13683"/>
                    <a:pt x="3284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E371303-7706-4247-B435-DE2E6732569A}"/>
                </a:ext>
              </a:extLst>
            </p:cNvPr>
            <p:cNvSpPr/>
            <p:nvPr/>
          </p:nvSpPr>
          <p:spPr>
            <a:xfrm>
              <a:off x="7753543" y="3770685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42"/>
                    <a:pt x="23233" y="8574"/>
                    <a:pt x="18855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F40BF6E-7749-456B-81FF-7E509CFA9BCE}"/>
                </a:ext>
              </a:extLst>
            </p:cNvPr>
            <p:cNvSpPr/>
            <p:nvPr/>
          </p:nvSpPr>
          <p:spPr>
            <a:xfrm>
              <a:off x="7651150" y="3712069"/>
              <a:ext cx="22257" cy="12830"/>
            </a:xfrm>
            <a:custGeom>
              <a:avLst/>
              <a:gdLst>
                <a:gd name="connsiteX0" fmla="*/ 3284 w 22257"/>
                <a:gd name="connsiteY0" fmla="*/ 11010 h 12830"/>
                <a:gd name="connsiteX1" fmla="*/ 3284 w 22257"/>
                <a:gd name="connsiteY1" fmla="*/ 2006 h 12830"/>
                <a:gd name="connsiteX2" fmla="*/ 18848 w 22257"/>
                <a:gd name="connsiteY2" fmla="*/ 2006 h 12830"/>
                <a:gd name="connsiteX3" fmla="*/ 19094 w 22257"/>
                <a:gd name="connsiteY3" fmla="*/ 11010 h 12830"/>
                <a:gd name="connsiteX4" fmla="*/ 3284 w 2225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681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57DA032-BD50-4C5B-9AB6-3105705D5BE5}"/>
                </a:ext>
              </a:extLst>
            </p:cNvPr>
            <p:cNvSpPr/>
            <p:nvPr/>
          </p:nvSpPr>
          <p:spPr>
            <a:xfrm>
              <a:off x="7548757" y="365369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8F9C5AF-1080-4C0E-B6C7-ED47EC02DFF2}"/>
                </a:ext>
              </a:extLst>
            </p:cNvPr>
            <p:cNvSpPr/>
            <p:nvPr/>
          </p:nvSpPr>
          <p:spPr>
            <a:xfrm>
              <a:off x="7446110" y="3595083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66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3" y="4435"/>
                    <a:pt x="23233" y="8566"/>
                    <a:pt x="18855" y="11002"/>
                  </a:cubicBezTo>
                  <a:cubicBezTo>
                    <a:pt x="1447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D6F6951-1B69-45D1-A972-69D8E5FFB86B}"/>
                </a:ext>
              </a:extLst>
            </p:cNvPr>
            <p:cNvSpPr/>
            <p:nvPr/>
          </p:nvSpPr>
          <p:spPr>
            <a:xfrm>
              <a:off x="7343716" y="3536467"/>
              <a:ext cx="22258" cy="13008"/>
            </a:xfrm>
            <a:custGeom>
              <a:avLst/>
              <a:gdLst>
                <a:gd name="connsiteX0" fmla="*/ 3284 w 22258"/>
                <a:gd name="connsiteY0" fmla="*/ 11002 h 13008"/>
                <a:gd name="connsiteX1" fmla="*/ 3284 w 22258"/>
                <a:gd name="connsiteY1" fmla="*/ 2006 h 13008"/>
                <a:gd name="connsiteX2" fmla="*/ 18855 w 22258"/>
                <a:gd name="connsiteY2" fmla="*/ 2006 h 13008"/>
                <a:gd name="connsiteX3" fmla="*/ 19094 w 22258"/>
                <a:gd name="connsiteY3" fmla="*/ 11002 h 13008"/>
                <a:gd name="connsiteX4" fmla="*/ 3284 w 22258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681"/>
                    <a:pt x="23473" y="8574"/>
                    <a:pt x="19094" y="11002"/>
                  </a:cubicBezTo>
                  <a:cubicBezTo>
                    <a:pt x="1447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B0FA359-8242-4A93-AE7F-56D05E0706AF}"/>
                </a:ext>
              </a:extLst>
            </p:cNvPr>
            <p:cNvSpPr/>
            <p:nvPr/>
          </p:nvSpPr>
          <p:spPr>
            <a:xfrm>
              <a:off x="7241077" y="3478090"/>
              <a:ext cx="22260" cy="12830"/>
            </a:xfrm>
            <a:custGeom>
              <a:avLst/>
              <a:gdLst>
                <a:gd name="connsiteX0" fmla="*/ 3284 w 22260"/>
                <a:gd name="connsiteY0" fmla="*/ 11010 h 12830"/>
                <a:gd name="connsiteX1" fmla="*/ 3284 w 22260"/>
                <a:gd name="connsiteY1" fmla="*/ 2006 h 12830"/>
                <a:gd name="connsiteX2" fmla="*/ 18855 w 22260"/>
                <a:gd name="connsiteY2" fmla="*/ 2006 h 12830"/>
                <a:gd name="connsiteX3" fmla="*/ 19094 w 22260"/>
                <a:gd name="connsiteY3" fmla="*/ 11010 h 12830"/>
                <a:gd name="connsiteX4" fmla="*/ 3284 w 22260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34" y="4442"/>
                    <a:pt x="23473" y="8574"/>
                    <a:pt x="19094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61ECA34-2534-4BA6-8BDA-BDE5FC897E0F}"/>
                </a:ext>
              </a:extLst>
            </p:cNvPr>
            <p:cNvSpPr/>
            <p:nvPr/>
          </p:nvSpPr>
          <p:spPr>
            <a:xfrm>
              <a:off x="7138683" y="3419475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6 h 12922"/>
                <a:gd name="connsiteX2" fmla="*/ 18848 w 22131"/>
                <a:gd name="connsiteY2" fmla="*/ 2006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226" y="8573"/>
                    <a:pt x="18848" y="11006"/>
                  </a:cubicBezTo>
                  <a:cubicBezTo>
                    <a:pt x="14469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28FF86F7-570A-4775-9030-7DBDA2FCCFCA}"/>
                </a:ext>
              </a:extLst>
            </p:cNvPr>
            <p:cNvSpPr/>
            <p:nvPr/>
          </p:nvSpPr>
          <p:spPr>
            <a:xfrm>
              <a:off x="7036044" y="3361102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6 h 12829"/>
                <a:gd name="connsiteX2" fmla="*/ 18848 w 22257"/>
                <a:gd name="connsiteY2" fmla="*/ 2006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473" y="8573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BE77FD6-D6B6-4FE7-8E37-438366F9DD8C}"/>
                </a:ext>
              </a:extLst>
            </p:cNvPr>
            <p:cNvSpPr/>
            <p:nvPr/>
          </p:nvSpPr>
          <p:spPr>
            <a:xfrm>
              <a:off x="6933643" y="3302485"/>
              <a:ext cx="22260" cy="12922"/>
            </a:xfrm>
            <a:custGeom>
              <a:avLst/>
              <a:gdLst>
                <a:gd name="connsiteX0" fmla="*/ 3284 w 22260"/>
                <a:gd name="connsiteY0" fmla="*/ 11006 h 12922"/>
                <a:gd name="connsiteX1" fmla="*/ 3284 w 22260"/>
                <a:gd name="connsiteY1" fmla="*/ 2006 h 12922"/>
                <a:gd name="connsiteX2" fmla="*/ 18855 w 22260"/>
                <a:gd name="connsiteY2" fmla="*/ 2006 h 12922"/>
                <a:gd name="connsiteX3" fmla="*/ 19094 w 22260"/>
                <a:gd name="connsiteY3" fmla="*/ 11006 h 12922"/>
                <a:gd name="connsiteX4" fmla="*/ 3284 w 22260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92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9"/>
                    <a:pt x="23473" y="8573"/>
                    <a:pt x="19094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87E2861-2330-4372-A243-C992F0F22A7F}"/>
                </a:ext>
              </a:extLst>
            </p:cNvPr>
            <p:cNvSpPr/>
            <p:nvPr/>
          </p:nvSpPr>
          <p:spPr>
            <a:xfrm>
              <a:off x="6831250" y="3244112"/>
              <a:ext cx="22138" cy="12829"/>
            </a:xfrm>
            <a:custGeom>
              <a:avLst/>
              <a:gdLst>
                <a:gd name="connsiteX0" fmla="*/ 3284 w 22138"/>
                <a:gd name="connsiteY0" fmla="*/ 11006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6 h 12829"/>
                <a:gd name="connsiteX4" fmla="*/ 3284 w 2213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3" y="4439"/>
                    <a:pt x="23233" y="8573"/>
                    <a:pt x="18855" y="11006"/>
                  </a:cubicBezTo>
                  <a:cubicBezTo>
                    <a:pt x="14477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9F1B4A0-26F5-4BC4-B14A-2A4393D9F67F}"/>
                </a:ext>
              </a:extLst>
            </p:cNvPr>
            <p:cNvSpPr/>
            <p:nvPr/>
          </p:nvSpPr>
          <p:spPr>
            <a:xfrm>
              <a:off x="6728610" y="3185496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8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9087856-1B4E-4A6E-AA19-4F3B04C43CE0}"/>
                </a:ext>
              </a:extLst>
            </p:cNvPr>
            <p:cNvSpPr/>
            <p:nvPr/>
          </p:nvSpPr>
          <p:spPr>
            <a:xfrm>
              <a:off x="8264670" y="3945076"/>
              <a:ext cx="22253" cy="13008"/>
            </a:xfrm>
            <a:custGeom>
              <a:avLst/>
              <a:gdLst>
                <a:gd name="connsiteX0" fmla="*/ 3406 w 22253"/>
                <a:gd name="connsiteY0" fmla="*/ 11002 h 13008"/>
                <a:gd name="connsiteX1" fmla="*/ 3167 w 22253"/>
                <a:gd name="connsiteY1" fmla="*/ 2006 h 13008"/>
                <a:gd name="connsiteX2" fmla="*/ 18970 w 22253"/>
                <a:gd name="connsiteY2" fmla="*/ 2006 h 13008"/>
                <a:gd name="connsiteX3" fmla="*/ 18970 w 22253"/>
                <a:gd name="connsiteY3" fmla="*/ 11002 h 13008"/>
                <a:gd name="connsiteX4" fmla="*/ 3406 w 2225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3008">
                  <a:moveTo>
                    <a:pt x="3406" y="11002"/>
                  </a:moveTo>
                  <a:cubicBezTo>
                    <a:pt x="-973" y="8574"/>
                    <a:pt x="-1212" y="4434"/>
                    <a:pt x="3167" y="2006"/>
                  </a:cubicBezTo>
                  <a:cubicBezTo>
                    <a:pt x="7538" y="-669"/>
                    <a:pt x="14591" y="-669"/>
                    <a:pt x="18970" y="2006"/>
                  </a:cubicBezTo>
                  <a:cubicBezTo>
                    <a:pt x="23348" y="4681"/>
                    <a:pt x="23348" y="8574"/>
                    <a:pt x="18970" y="11002"/>
                  </a:cubicBezTo>
                  <a:cubicBezTo>
                    <a:pt x="14838" y="13677"/>
                    <a:pt x="8031" y="13677"/>
                    <a:pt x="3406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21994A1-39CF-4960-8EE9-7CD36CD9A000}"/>
                </a:ext>
              </a:extLst>
            </p:cNvPr>
            <p:cNvSpPr/>
            <p:nvPr/>
          </p:nvSpPr>
          <p:spPr>
            <a:xfrm>
              <a:off x="8162276" y="3886699"/>
              <a:ext cx="22254" cy="12830"/>
            </a:xfrm>
            <a:custGeom>
              <a:avLst/>
              <a:gdLst>
                <a:gd name="connsiteX0" fmla="*/ 3407 w 22254"/>
                <a:gd name="connsiteY0" fmla="*/ 11010 h 12830"/>
                <a:gd name="connsiteX1" fmla="*/ 3160 w 22254"/>
                <a:gd name="connsiteY1" fmla="*/ 2006 h 12830"/>
                <a:gd name="connsiteX2" fmla="*/ 18970 w 22254"/>
                <a:gd name="connsiteY2" fmla="*/ 2006 h 12830"/>
                <a:gd name="connsiteX3" fmla="*/ 18970 w 22254"/>
                <a:gd name="connsiteY3" fmla="*/ 11010 h 12830"/>
                <a:gd name="connsiteX4" fmla="*/ 3407 w 22254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30">
                  <a:moveTo>
                    <a:pt x="3407" y="11010"/>
                  </a:moveTo>
                  <a:cubicBezTo>
                    <a:pt x="-972" y="8574"/>
                    <a:pt x="-1211" y="4442"/>
                    <a:pt x="3160" y="2006"/>
                  </a:cubicBezTo>
                  <a:cubicBezTo>
                    <a:pt x="7539" y="-669"/>
                    <a:pt x="14592" y="-669"/>
                    <a:pt x="18970" y="2006"/>
                  </a:cubicBezTo>
                  <a:cubicBezTo>
                    <a:pt x="23349" y="4442"/>
                    <a:pt x="23349" y="8574"/>
                    <a:pt x="18970" y="11010"/>
                  </a:cubicBezTo>
                  <a:cubicBezTo>
                    <a:pt x="14592" y="13438"/>
                    <a:pt x="7785" y="13438"/>
                    <a:pt x="3407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42AAA8F-9B61-410D-B03D-63E9981CBC08}"/>
                </a:ext>
              </a:extLst>
            </p:cNvPr>
            <p:cNvSpPr/>
            <p:nvPr/>
          </p:nvSpPr>
          <p:spPr>
            <a:xfrm>
              <a:off x="8059759" y="3828083"/>
              <a:ext cx="22133" cy="13015"/>
            </a:xfrm>
            <a:custGeom>
              <a:avLst/>
              <a:gdLst>
                <a:gd name="connsiteX0" fmla="*/ 3284 w 22133"/>
                <a:gd name="connsiteY0" fmla="*/ 11010 h 13015"/>
                <a:gd name="connsiteX1" fmla="*/ 3284 w 22133"/>
                <a:gd name="connsiteY1" fmla="*/ 2006 h 13015"/>
                <a:gd name="connsiteX2" fmla="*/ 18855 w 22133"/>
                <a:gd name="connsiteY2" fmla="*/ 2006 h 13015"/>
                <a:gd name="connsiteX3" fmla="*/ 18855 w 22133"/>
                <a:gd name="connsiteY3" fmla="*/ 11010 h 13015"/>
                <a:gd name="connsiteX4" fmla="*/ 3284 w 22133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226" y="8574"/>
                    <a:pt x="18855" y="11010"/>
                  </a:cubicBezTo>
                  <a:cubicBezTo>
                    <a:pt x="14716" y="13685"/>
                    <a:pt x="7909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06F20D65-7E79-4C12-B6A4-71BC98C68ECD}"/>
                </a:ext>
              </a:extLst>
            </p:cNvPr>
            <p:cNvSpPr/>
            <p:nvPr/>
          </p:nvSpPr>
          <p:spPr>
            <a:xfrm>
              <a:off x="7957240" y="3769714"/>
              <a:ext cx="22257" cy="12829"/>
            </a:xfrm>
            <a:custGeom>
              <a:avLst/>
              <a:gdLst>
                <a:gd name="connsiteX0" fmla="*/ 3410 w 22257"/>
                <a:gd name="connsiteY0" fmla="*/ 11002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2 h 12829"/>
                <a:gd name="connsiteX4" fmla="*/ 3410 w 2225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2"/>
                  </a:moveTo>
                  <a:cubicBezTo>
                    <a:pt x="-969" y="8574"/>
                    <a:pt x="-1215" y="4434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681"/>
                    <a:pt x="23352" y="8574"/>
                    <a:pt x="18973" y="11002"/>
                  </a:cubicBezTo>
                  <a:cubicBezTo>
                    <a:pt x="14595" y="13438"/>
                    <a:pt x="7788" y="13438"/>
                    <a:pt x="3410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C17F646-3251-4472-9B8D-91D6A6FB9689}"/>
                </a:ext>
              </a:extLst>
            </p:cNvPr>
            <p:cNvSpPr/>
            <p:nvPr/>
          </p:nvSpPr>
          <p:spPr>
            <a:xfrm>
              <a:off x="7854842" y="3711098"/>
              <a:ext cx="22254" cy="12829"/>
            </a:xfrm>
            <a:custGeom>
              <a:avLst/>
              <a:gdLst>
                <a:gd name="connsiteX0" fmla="*/ 3407 w 22254"/>
                <a:gd name="connsiteY0" fmla="*/ 11002 h 12829"/>
                <a:gd name="connsiteX1" fmla="*/ 3160 w 22254"/>
                <a:gd name="connsiteY1" fmla="*/ 2006 h 12829"/>
                <a:gd name="connsiteX2" fmla="*/ 18970 w 22254"/>
                <a:gd name="connsiteY2" fmla="*/ 2006 h 12829"/>
                <a:gd name="connsiteX3" fmla="*/ 18970 w 22254"/>
                <a:gd name="connsiteY3" fmla="*/ 11002 h 12829"/>
                <a:gd name="connsiteX4" fmla="*/ 3407 w 22254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29">
                  <a:moveTo>
                    <a:pt x="3407" y="11002"/>
                  </a:moveTo>
                  <a:cubicBezTo>
                    <a:pt x="-972" y="8574"/>
                    <a:pt x="-1211" y="4434"/>
                    <a:pt x="3160" y="2006"/>
                  </a:cubicBezTo>
                  <a:cubicBezTo>
                    <a:pt x="7539" y="-669"/>
                    <a:pt x="14592" y="-669"/>
                    <a:pt x="18970" y="2006"/>
                  </a:cubicBezTo>
                  <a:cubicBezTo>
                    <a:pt x="23349" y="4434"/>
                    <a:pt x="23349" y="8574"/>
                    <a:pt x="18970" y="11002"/>
                  </a:cubicBezTo>
                  <a:cubicBezTo>
                    <a:pt x="14592" y="13438"/>
                    <a:pt x="7785" y="13438"/>
                    <a:pt x="3407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2025A757-96BC-4713-A4D5-350DCDEE813D}"/>
                </a:ext>
              </a:extLst>
            </p:cNvPr>
            <p:cNvSpPr/>
            <p:nvPr/>
          </p:nvSpPr>
          <p:spPr>
            <a:xfrm>
              <a:off x="7752326" y="3652482"/>
              <a:ext cx="22133" cy="13008"/>
            </a:xfrm>
            <a:custGeom>
              <a:avLst/>
              <a:gdLst>
                <a:gd name="connsiteX0" fmla="*/ 3284 w 22133"/>
                <a:gd name="connsiteY0" fmla="*/ 11002 h 13008"/>
                <a:gd name="connsiteX1" fmla="*/ 3284 w 22133"/>
                <a:gd name="connsiteY1" fmla="*/ 2006 h 13008"/>
                <a:gd name="connsiteX2" fmla="*/ 18855 w 22133"/>
                <a:gd name="connsiteY2" fmla="*/ 2006 h 13008"/>
                <a:gd name="connsiteX3" fmla="*/ 18855 w 22133"/>
                <a:gd name="connsiteY3" fmla="*/ 11002 h 13008"/>
                <a:gd name="connsiteX4" fmla="*/ 3284 w 22133"/>
                <a:gd name="connsiteY4" fmla="*/ 11002 h 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3008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35"/>
                    <a:pt x="23226" y="8574"/>
                    <a:pt x="18855" y="11002"/>
                  </a:cubicBezTo>
                  <a:cubicBezTo>
                    <a:pt x="14716" y="13677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E44F345-F16E-4F37-B56E-1D47F3FEFEA9}"/>
                </a:ext>
              </a:extLst>
            </p:cNvPr>
            <p:cNvSpPr/>
            <p:nvPr/>
          </p:nvSpPr>
          <p:spPr>
            <a:xfrm>
              <a:off x="7649810" y="3594105"/>
              <a:ext cx="22253" cy="12830"/>
            </a:xfrm>
            <a:custGeom>
              <a:avLst/>
              <a:gdLst>
                <a:gd name="connsiteX0" fmla="*/ 3406 w 22253"/>
                <a:gd name="connsiteY0" fmla="*/ 11010 h 12830"/>
                <a:gd name="connsiteX1" fmla="*/ 3167 w 22253"/>
                <a:gd name="connsiteY1" fmla="*/ 2006 h 12830"/>
                <a:gd name="connsiteX2" fmla="*/ 18970 w 22253"/>
                <a:gd name="connsiteY2" fmla="*/ 2006 h 12830"/>
                <a:gd name="connsiteX3" fmla="*/ 18970 w 22253"/>
                <a:gd name="connsiteY3" fmla="*/ 11010 h 12830"/>
                <a:gd name="connsiteX4" fmla="*/ 3406 w 22253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406" y="11010"/>
                  </a:moveTo>
                  <a:cubicBezTo>
                    <a:pt x="-973" y="8574"/>
                    <a:pt x="-1212" y="4442"/>
                    <a:pt x="3167" y="2006"/>
                  </a:cubicBezTo>
                  <a:cubicBezTo>
                    <a:pt x="7538" y="-669"/>
                    <a:pt x="14352" y="-669"/>
                    <a:pt x="18970" y="2006"/>
                  </a:cubicBezTo>
                  <a:cubicBezTo>
                    <a:pt x="23348" y="4442"/>
                    <a:pt x="23348" y="8574"/>
                    <a:pt x="18970" y="11010"/>
                  </a:cubicBezTo>
                  <a:cubicBezTo>
                    <a:pt x="14591" y="13438"/>
                    <a:pt x="7784" y="13438"/>
                    <a:pt x="3406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724F74D-86BE-416C-BB7C-51B8DAB76F4E}"/>
                </a:ext>
              </a:extLst>
            </p:cNvPr>
            <p:cNvSpPr/>
            <p:nvPr/>
          </p:nvSpPr>
          <p:spPr>
            <a:xfrm>
              <a:off x="7547167" y="3535488"/>
              <a:ext cx="22257" cy="13015"/>
            </a:xfrm>
            <a:custGeom>
              <a:avLst/>
              <a:gdLst>
                <a:gd name="connsiteX0" fmla="*/ 3410 w 22257"/>
                <a:gd name="connsiteY0" fmla="*/ 11010 h 13015"/>
                <a:gd name="connsiteX1" fmla="*/ 3163 w 22257"/>
                <a:gd name="connsiteY1" fmla="*/ 2006 h 13015"/>
                <a:gd name="connsiteX2" fmla="*/ 18973 w 22257"/>
                <a:gd name="connsiteY2" fmla="*/ 2006 h 13015"/>
                <a:gd name="connsiteX3" fmla="*/ 18973 w 22257"/>
                <a:gd name="connsiteY3" fmla="*/ 11010 h 13015"/>
                <a:gd name="connsiteX4" fmla="*/ 3410 w 22257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5">
                  <a:moveTo>
                    <a:pt x="3410" y="11010"/>
                  </a:moveTo>
                  <a:cubicBezTo>
                    <a:pt x="-969" y="8574"/>
                    <a:pt x="-1215" y="4442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42"/>
                    <a:pt x="23352" y="8574"/>
                    <a:pt x="18973" y="11010"/>
                  </a:cubicBezTo>
                  <a:cubicBezTo>
                    <a:pt x="14841" y="13685"/>
                    <a:pt x="8027" y="13685"/>
                    <a:pt x="3410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B21C272-4E8B-4433-BE97-008F020BC517}"/>
                </a:ext>
              </a:extLst>
            </p:cNvPr>
            <p:cNvSpPr/>
            <p:nvPr/>
          </p:nvSpPr>
          <p:spPr>
            <a:xfrm>
              <a:off x="7444899" y="3477119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5"/>
                    <a:pt x="23226" y="8574"/>
                    <a:pt x="18848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77667C7-3B3D-487A-AB26-B465FC2C0AF9}"/>
                </a:ext>
              </a:extLst>
            </p:cNvPr>
            <p:cNvSpPr/>
            <p:nvPr/>
          </p:nvSpPr>
          <p:spPr>
            <a:xfrm>
              <a:off x="7342259" y="3418502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7 h 12922"/>
                <a:gd name="connsiteX2" fmla="*/ 18848 w 22131"/>
                <a:gd name="connsiteY2" fmla="*/ 2007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ECC603B-443C-45F8-8CAE-18E9538E2E61}"/>
                </a:ext>
              </a:extLst>
            </p:cNvPr>
            <p:cNvSpPr/>
            <p:nvPr/>
          </p:nvSpPr>
          <p:spPr>
            <a:xfrm>
              <a:off x="7239737" y="3360128"/>
              <a:ext cx="22260" cy="12829"/>
            </a:xfrm>
            <a:custGeom>
              <a:avLst/>
              <a:gdLst>
                <a:gd name="connsiteX0" fmla="*/ 3406 w 22260"/>
                <a:gd name="connsiteY0" fmla="*/ 11006 h 12829"/>
                <a:gd name="connsiteX1" fmla="*/ 3167 w 22260"/>
                <a:gd name="connsiteY1" fmla="*/ 2007 h 12829"/>
                <a:gd name="connsiteX2" fmla="*/ 18977 w 22260"/>
                <a:gd name="connsiteY2" fmla="*/ 2007 h 12829"/>
                <a:gd name="connsiteX3" fmla="*/ 18977 w 22260"/>
                <a:gd name="connsiteY3" fmla="*/ 11006 h 12829"/>
                <a:gd name="connsiteX4" fmla="*/ 3406 w 2226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829">
                  <a:moveTo>
                    <a:pt x="3406" y="11006"/>
                  </a:moveTo>
                  <a:cubicBezTo>
                    <a:pt x="-973" y="8574"/>
                    <a:pt x="-1212" y="4439"/>
                    <a:pt x="3167" y="2007"/>
                  </a:cubicBezTo>
                  <a:cubicBezTo>
                    <a:pt x="7545" y="-669"/>
                    <a:pt x="14598" y="-669"/>
                    <a:pt x="18977" y="2007"/>
                  </a:cubicBezTo>
                  <a:cubicBezTo>
                    <a:pt x="23355" y="4439"/>
                    <a:pt x="23355" y="8574"/>
                    <a:pt x="18977" y="11006"/>
                  </a:cubicBezTo>
                  <a:cubicBezTo>
                    <a:pt x="14598" y="13438"/>
                    <a:pt x="7784" y="13438"/>
                    <a:pt x="3406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B06FB3-3439-49FE-87CF-3B12106CC511}"/>
                </a:ext>
              </a:extLst>
            </p:cNvPr>
            <p:cNvSpPr/>
            <p:nvPr/>
          </p:nvSpPr>
          <p:spPr>
            <a:xfrm>
              <a:off x="7137466" y="3301512"/>
              <a:ext cx="22133" cy="12830"/>
            </a:xfrm>
            <a:custGeom>
              <a:avLst/>
              <a:gdLst>
                <a:gd name="connsiteX0" fmla="*/ 3284 w 22133"/>
                <a:gd name="connsiteY0" fmla="*/ 11006 h 12830"/>
                <a:gd name="connsiteX1" fmla="*/ 3284 w 22133"/>
                <a:gd name="connsiteY1" fmla="*/ 2007 h 12830"/>
                <a:gd name="connsiteX2" fmla="*/ 18855 w 22133"/>
                <a:gd name="connsiteY2" fmla="*/ 2007 h 12830"/>
                <a:gd name="connsiteX3" fmla="*/ 18855 w 22133"/>
                <a:gd name="connsiteY3" fmla="*/ 11006 h 12830"/>
                <a:gd name="connsiteX4" fmla="*/ 3284 w 2213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7" y="-669"/>
                    <a:pt x="18855" y="2007"/>
                  </a:cubicBezTo>
                  <a:cubicBezTo>
                    <a:pt x="23226" y="4439"/>
                    <a:pt x="23226" y="8574"/>
                    <a:pt x="18855" y="11006"/>
                  </a:cubicBezTo>
                  <a:cubicBezTo>
                    <a:pt x="14477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0EE0050-C958-47A0-B823-CD95851DE85B}"/>
                </a:ext>
              </a:extLst>
            </p:cNvPr>
            <p:cNvSpPr/>
            <p:nvPr/>
          </p:nvSpPr>
          <p:spPr>
            <a:xfrm>
              <a:off x="7034826" y="3242896"/>
              <a:ext cx="22131" cy="13011"/>
            </a:xfrm>
            <a:custGeom>
              <a:avLst/>
              <a:gdLst>
                <a:gd name="connsiteX0" fmla="*/ 3284 w 22131"/>
                <a:gd name="connsiteY0" fmla="*/ 11005 h 13011"/>
                <a:gd name="connsiteX1" fmla="*/ 3284 w 22131"/>
                <a:gd name="connsiteY1" fmla="*/ 2006 h 13011"/>
                <a:gd name="connsiteX2" fmla="*/ 18848 w 22131"/>
                <a:gd name="connsiteY2" fmla="*/ 2006 h 13011"/>
                <a:gd name="connsiteX3" fmla="*/ 18848 w 22131"/>
                <a:gd name="connsiteY3" fmla="*/ 11005 h 13011"/>
                <a:gd name="connsiteX4" fmla="*/ 3284 w 22131"/>
                <a:gd name="connsiteY4" fmla="*/ 11005 h 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1">
                  <a:moveTo>
                    <a:pt x="3284" y="11005"/>
                  </a:moveTo>
                  <a:cubicBezTo>
                    <a:pt x="-1095" y="8573"/>
                    <a:pt x="-1095" y="4438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8"/>
                    <a:pt x="23226" y="8573"/>
                    <a:pt x="18848" y="11005"/>
                  </a:cubicBezTo>
                  <a:cubicBezTo>
                    <a:pt x="14716" y="13681"/>
                    <a:pt x="7901" y="13681"/>
                    <a:pt x="3284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F8BBF0-315E-4FD0-BFF3-5AA93350C6C1}"/>
                </a:ext>
              </a:extLst>
            </p:cNvPr>
            <p:cNvSpPr/>
            <p:nvPr/>
          </p:nvSpPr>
          <p:spPr>
            <a:xfrm>
              <a:off x="6932307" y="3184523"/>
              <a:ext cx="22257" cy="12829"/>
            </a:xfrm>
            <a:custGeom>
              <a:avLst/>
              <a:gdLst>
                <a:gd name="connsiteX0" fmla="*/ 3410 w 22257"/>
                <a:gd name="connsiteY0" fmla="*/ 11005 h 12829"/>
                <a:gd name="connsiteX1" fmla="*/ 3163 w 22257"/>
                <a:gd name="connsiteY1" fmla="*/ 2006 h 12829"/>
                <a:gd name="connsiteX2" fmla="*/ 18973 w 22257"/>
                <a:gd name="connsiteY2" fmla="*/ 2006 h 12829"/>
                <a:gd name="connsiteX3" fmla="*/ 18973 w 22257"/>
                <a:gd name="connsiteY3" fmla="*/ 11005 h 12829"/>
                <a:gd name="connsiteX4" fmla="*/ 3410 w 22257"/>
                <a:gd name="connsiteY4" fmla="*/ 11005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410" y="11005"/>
                  </a:moveTo>
                  <a:cubicBezTo>
                    <a:pt x="-969" y="8573"/>
                    <a:pt x="-1215" y="4438"/>
                    <a:pt x="3163" y="2006"/>
                  </a:cubicBezTo>
                  <a:cubicBezTo>
                    <a:pt x="7542" y="-669"/>
                    <a:pt x="14595" y="-669"/>
                    <a:pt x="18973" y="2006"/>
                  </a:cubicBezTo>
                  <a:cubicBezTo>
                    <a:pt x="23352" y="4438"/>
                    <a:pt x="23352" y="8573"/>
                    <a:pt x="18973" y="11005"/>
                  </a:cubicBezTo>
                  <a:cubicBezTo>
                    <a:pt x="14595" y="13438"/>
                    <a:pt x="7788" y="13438"/>
                    <a:pt x="3410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6318474-7A6F-4E49-AC7F-DC402BC17A77}"/>
                </a:ext>
              </a:extLst>
            </p:cNvPr>
            <p:cNvSpPr/>
            <p:nvPr/>
          </p:nvSpPr>
          <p:spPr>
            <a:xfrm>
              <a:off x="6829667" y="3125907"/>
              <a:ext cx="22257" cy="13012"/>
            </a:xfrm>
            <a:custGeom>
              <a:avLst/>
              <a:gdLst>
                <a:gd name="connsiteX0" fmla="*/ 3410 w 22257"/>
                <a:gd name="connsiteY0" fmla="*/ 11006 h 13012"/>
                <a:gd name="connsiteX1" fmla="*/ 3163 w 22257"/>
                <a:gd name="connsiteY1" fmla="*/ 2007 h 13012"/>
                <a:gd name="connsiteX2" fmla="*/ 18973 w 22257"/>
                <a:gd name="connsiteY2" fmla="*/ 2007 h 13012"/>
                <a:gd name="connsiteX3" fmla="*/ 18973 w 22257"/>
                <a:gd name="connsiteY3" fmla="*/ 11006 h 13012"/>
                <a:gd name="connsiteX4" fmla="*/ 3410 w 22257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2">
                  <a:moveTo>
                    <a:pt x="3410" y="11006"/>
                  </a:moveTo>
                  <a:cubicBezTo>
                    <a:pt x="-969" y="8574"/>
                    <a:pt x="-1215" y="4439"/>
                    <a:pt x="3163" y="2007"/>
                  </a:cubicBezTo>
                  <a:cubicBezTo>
                    <a:pt x="7542" y="-669"/>
                    <a:pt x="14595" y="-669"/>
                    <a:pt x="18973" y="2007"/>
                  </a:cubicBezTo>
                  <a:cubicBezTo>
                    <a:pt x="23352" y="4439"/>
                    <a:pt x="23352" y="8574"/>
                    <a:pt x="18973" y="11006"/>
                  </a:cubicBezTo>
                  <a:cubicBezTo>
                    <a:pt x="14842" y="13681"/>
                    <a:pt x="8027" y="13681"/>
                    <a:pt x="3410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B1F90DC-E5D4-4E40-BCB7-30BCB77FEAA1}"/>
                </a:ext>
              </a:extLst>
            </p:cNvPr>
            <p:cNvSpPr/>
            <p:nvPr/>
          </p:nvSpPr>
          <p:spPr>
            <a:xfrm>
              <a:off x="8366214" y="3885728"/>
              <a:ext cx="22138" cy="12830"/>
            </a:xfrm>
            <a:custGeom>
              <a:avLst/>
              <a:gdLst>
                <a:gd name="connsiteX0" fmla="*/ 3284 w 22138"/>
                <a:gd name="connsiteY0" fmla="*/ 11010 h 12830"/>
                <a:gd name="connsiteX1" fmla="*/ 3284 w 22138"/>
                <a:gd name="connsiteY1" fmla="*/ 2006 h 12830"/>
                <a:gd name="connsiteX2" fmla="*/ 18855 w 22138"/>
                <a:gd name="connsiteY2" fmla="*/ 2006 h 12830"/>
                <a:gd name="connsiteX3" fmla="*/ 18855 w 22138"/>
                <a:gd name="connsiteY3" fmla="*/ 11010 h 12830"/>
                <a:gd name="connsiteX4" fmla="*/ 3284 w 2213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10"/>
                  </a:cubicBezTo>
                  <a:cubicBezTo>
                    <a:pt x="14477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171753C-5F5B-4983-BE04-BFF793A1AEA1}"/>
                </a:ext>
              </a:extLst>
            </p:cNvPr>
            <p:cNvSpPr/>
            <p:nvPr/>
          </p:nvSpPr>
          <p:spPr>
            <a:xfrm>
              <a:off x="8263582" y="3827112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08" y="13438"/>
                    <a:pt x="7655" y="13684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7661743-D57E-4513-8A92-7E9F7FA6AA00}"/>
                </a:ext>
              </a:extLst>
            </p:cNvPr>
            <p:cNvSpPr/>
            <p:nvPr/>
          </p:nvSpPr>
          <p:spPr>
            <a:xfrm>
              <a:off x="8161181" y="3768831"/>
              <a:ext cx="22260" cy="12740"/>
            </a:xfrm>
            <a:custGeom>
              <a:avLst/>
              <a:gdLst>
                <a:gd name="connsiteX0" fmla="*/ 3284 w 22260"/>
                <a:gd name="connsiteY0" fmla="*/ 10914 h 12740"/>
                <a:gd name="connsiteX1" fmla="*/ 3284 w 22260"/>
                <a:gd name="connsiteY1" fmla="*/ 1918 h 12740"/>
                <a:gd name="connsiteX2" fmla="*/ 18855 w 22260"/>
                <a:gd name="connsiteY2" fmla="*/ 1918 h 12740"/>
                <a:gd name="connsiteX3" fmla="*/ 19094 w 22260"/>
                <a:gd name="connsiteY3" fmla="*/ 10914 h 12740"/>
                <a:gd name="connsiteX4" fmla="*/ 3284 w 22260"/>
                <a:gd name="connsiteY4" fmla="*/ 10914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0" h="12740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76" y="-757"/>
                    <a:pt x="18855" y="1918"/>
                  </a:cubicBezTo>
                  <a:cubicBezTo>
                    <a:pt x="23233" y="4346"/>
                    <a:pt x="23473" y="8485"/>
                    <a:pt x="19094" y="10914"/>
                  </a:cubicBezTo>
                  <a:cubicBezTo>
                    <a:pt x="14716" y="13349"/>
                    <a:pt x="7662" y="1334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77E341B-C17B-4884-BF5A-60318EDB6B0A}"/>
                </a:ext>
              </a:extLst>
            </p:cNvPr>
            <p:cNvSpPr/>
            <p:nvPr/>
          </p:nvSpPr>
          <p:spPr>
            <a:xfrm>
              <a:off x="8058541" y="3710126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5"/>
                    <a:pt x="3284" y="2006"/>
                  </a:cubicBezTo>
                  <a:cubicBezTo>
                    <a:pt x="7662" y="-669"/>
                    <a:pt x="14477" y="-669"/>
                    <a:pt x="18848" y="2006"/>
                  </a:cubicBezTo>
                  <a:cubicBezTo>
                    <a:pt x="23226" y="4435"/>
                    <a:pt x="23226" y="8574"/>
                    <a:pt x="18848" y="11002"/>
                  </a:cubicBezTo>
                  <a:cubicBezTo>
                    <a:pt x="14716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53451A4-A8BB-4BE1-B13F-D167BB2AA5AE}"/>
                </a:ext>
              </a:extLst>
            </p:cNvPr>
            <p:cNvSpPr/>
            <p:nvPr/>
          </p:nvSpPr>
          <p:spPr>
            <a:xfrm>
              <a:off x="7956148" y="3651599"/>
              <a:ext cx="22131" cy="12831"/>
            </a:xfrm>
            <a:custGeom>
              <a:avLst/>
              <a:gdLst>
                <a:gd name="connsiteX0" fmla="*/ 3284 w 22131"/>
                <a:gd name="connsiteY0" fmla="*/ 10914 h 12831"/>
                <a:gd name="connsiteX1" fmla="*/ 3284 w 22131"/>
                <a:gd name="connsiteY1" fmla="*/ 1918 h 12831"/>
                <a:gd name="connsiteX2" fmla="*/ 18848 w 22131"/>
                <a:gd name="connsiteY2" fmla="*/ 1918 h 12831"/>
                <a:gd name="connsiteX3" fmla="*/ 18848 w 22131"/>
                <a:gd name="connsiteY3" fmla="*/ 10914 h 12831"/>
                <a:gd name="connsiteX4" fmla="*/ 3284 w 22131"/>
                <a:gd name="connsiteY4" fmla="*/ 10914 h 1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1">
                  <a:moveTo>
                    <a:pt x="3284" y="10914"/>
                  </a:moveTo>
                  <a:cubicBezTo>
                    <a:pt x="-1095" y="8485"/>
                    <a:pt x="-1095" y="4346"/>
                    <a:pt x="3284" y="1918"/>
                  </a:cubicBezTo>
                  <a:cubicBezTo>
                    <a:pt x="7662" y="-518"/>
                    <a:pt x="14469" y="-757"/>
                    <a:pt x="18848" y="1918"/>
                  </a:cubicBezTo>
                  <a:cubicBezTo>
                    <a:pt x="23226" y="4346"/>
                    <a:pt x="23226" y="8485"/>
                    <a:pt x="18848" y="10914"/>
                  </a:cubicBezTo>
                  <a:cubicBezTo>
                    <a:pt x="14469" y="13349"/>
                    <a:pt x="7662" y="13589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2643FFD-9BF9-4F13-89B4-13AAACEC9E4F}"/>
                </a:ext>
              </a:extLst>
            </p:cNvPr>
            <p:cNvSpPr/>
            <p:nvPr/>
          </p:nvSpPr>
          <p:spPr>
            <a:xfrm>
              <a:off x="7853508" y="3593133"/>
              <a:ext cx="22258" cy="12830"/>
            </a:xfrm>
            <a:custGeom>
              <a:avLst/>
              <a:gdLst>
                <a:gd name="connsiteX0" fmla="*/ 3284 w 22258"/>
                <a:gd name="connsiteY0" fmla="*/ 11010 h 12830"/>
                <a:gd name="connsiteX1" fmla="*/ 3284 w 22258"/>
                <a:gd name="connsiteY1" fmla="*/ 2006 h 12830"/>
                <a:gd name="connsiteX2" fmla="*/ 18855 w 22258"/>
                <a:gd name="connsiteY2" fmla="*/ 2006 h 12830"/>
                <a:gd name="connsiteX3" fmla="*/ 19094 w 22258"/>
                <a:gd name="connsiteY3" fmla="*/ 11010 h 12830"/>
                <a:gd name="connsiteX4" fmla="*/ 3284 w 22258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42"/>
                    <a:pt x="23473" y="8574"/>
                    <a:pt x="19094" y="11010"/>
                  </a:cubicBezTo>
                  <a:cubicBezTo>
                    <a:pt x="14716" y="13438"/>
                    <a:pt x="7909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BD7F293-D031-4C05-803C-52C94C869645}"/>
                </a:ext>
              </a:extLst>
            </p:cNvPr>
            <p:cNvSpPr/>
            <p:nvPr/>
          </p:nvSpPr>
          <p:spPr>
            <a:xfrm>
              <a:off x="7751115" y="3534517"/>
              <a:ext cx="22131" cy="12924"/>
            </a:xfrm>
            <a:custGeom>
              <a:avLst/>
              <a:gdLst>
                <a:gd name="connsiteX0" fmla="*/ 3284 w 22131"/>
                <a:gd name="connsiteY0" fmla="*/ 11010 h 12924"/>
                <a:gd name="connsiteX1" fmla="*/ 3284 w 22131"/>
                <a:gd name="connsiteY1" fmla="*/ 2006 h 12924"/>
                <a:gd name="connsiteX2" fmla="*/ 18848 w 22131"/>
                <a:gd name="connsiteY2" fmla="*/ 2006 h 12924"/>
                <a:gd name="connsiteX3" fmla="*/ 18848 w 22131"/>
                <a:gd name="connsiteY3" fmla="*/ 11010 h 12924"/>
                <a:gd name="connsiteX4" fmla="*/ 3284 w 22131"/>
                <a:gd name="connsiteY4" fmla="*/ 11010 h 1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4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716" y="13438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0C58E5C-56B8-47FB-8F6B-C5CEC5A11C2F}"/>
                </a:ext>
              </a:extLst>
            </p:cNvPr>
            <p:cNvSpPr/>
            <p:nvPr/>
          </p:nvSpPr>
          <p:spPr>
            <a:xfrm>
              <a:off x="7648714" y="3476148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7 w 22131"/>
                <a:gd name="connsiteY2" fmla="*/ 2006 h 12829"/>
                <a:gd name="connsiteX3" fmla="*/ 18847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34"/>
                    <a:pt x="23226" y="8574"/>
                    <a:pt x="18847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4133178-14D8-4764-87DD-428737687727}"/>
                </a:ext>
              </a:extLst>
            </p:cNvPr>
            <p:cNvSpPr/>
            <p:nvPr/>
          </p:nvSpPr>
          <p:spPr>
            <a:xfrm>
              <a:off x="7546075" y="3417529"/>
              <a:ext cx="22258" cy="12829"/>
            </a:xfrm>
            <a:custGeom>
              <a:avLst/>
              <a:gdLst>
                <a:gd name="connsiteX0" fmla="*/ 3284 w 22258"/>
                <a:gd name="connsiteY0" fmla="*/ 11006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6 h 12829"/>
                <a:gd name="connsiteX4" fmla="*/ 3284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76" y="-669"/>
                    <a:pt x="18855" y="2006"/>
                  </a:cubicBezTo>
                  <a:cubicBezTo>
                    <a:pt x="23226" y="4439"/>
                    <a:pt x="23473" y="8573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176C9E5-5115-4E1D-8924-CB5BF7037F59}"/>
                </a:ext>
              </a:extLst>
            </p:cNvPr>
            <p:cNvSpPr/>
            <p:nvPr/>
          </p:nvSpPr>
          <p:spPr>
            <a:xfrm>
              <a:off x="7443681" y="3358913"/>
              <a:ext cx="22257" cy="13012"/>
            </a:xfrm>
            <a:custGeom>
              <a:avLst/>
              <a:gdLst>
                <a:gd name="connsiteX0" fmla="*/ 3284 w 22257"/>
                <a:gd name="connsiteY0" fmla="*/ 11006 h 13012"/>
                <a:gd name="connsiteX1" fmla="*/ 3284 w 22257"/>
                <a:gd name="connsiteY1" fmla="*/ 2007 h 13012"/>
                <a:gd name="connsiteX2" fmla="*/ 18848 w 22257"/>
                <a:gd name="connsiteY2" fmla="*/ 2007 h 13012"/>
                <a:gd name="connsiteX3" fmla="*/ 19094 w 22257"/>
                <a:gd name="connsiteY3" fmla="*/ 11006 h 13012"/>
                <a:gd name="connsiteX4" fmla="*/ 3284 w 22257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0E51654-0398-427C-A69A-7053E05132C4}"/>
                </a:ext>
              </a:extLst>
            </p:cNvPr>
            <p:cNvSpPr/>
            <p:nvPr/>
          </p:nvSpPr>
          <p:spPr>
            <a:xfrm>
              <a:off x="7341042" y="3300539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0843DBB-524D-4139-9B60-A93133023DFA}"/>
                </a:ext>
              </a:extLst>
            </p:cNvPr>
            <p:cNvSpPr/>
            <p:nvPr/>
          </p:nvSpPr>
          <p:spPr>
            <a:xfrm>
              <a:off x="7238648" y="3241923"/>
              <a:ext cx="22254" cy="13012"/>
            </a:xfrm>
            <a:custGeom>
              <a:avLst/>
              <a:gdLst>
                <a:gd name="connsiteX0" fmla="*/ 3284 w 22254"/>
                <a:gd name="connsiteY0" fmla="*/ 11006 h 13012"/>
                <a:gd name="connsiteX1" fmla="*/ 3284 w 22254"/>
                <a:gd name="connsiteY1" fmla="*/ 2007 h 13012"/>
                <a:gd name="connsiteX2" fmla="*/ 18848 w 22254"/>
                <a:gd name="connsiteY2" fmla="*/ 2007 h 13012"/>
                <a:gd name="connsiteX3" fmla="*/ 19094 w 22254"/>
                <a:gd name="connsiteY3" fmla="*/ 11006 h 13012"/>
                <a:gd name="connsiteX4" fmla="*/ 3284 w 22254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9094" y="11006"/>
                  </a:cubicBezTo>
                  <a:cubicBezTo>
                    <a:pt x="14716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A316008-61CC-4607-9C4A-C19024876856}"/>
                </a:ext>
              </a:extLst>
            </p:cNvPr>
            <p:cNvSpPr/>
            <p:nvPr/>
          </p:nvSpPr>
          <p:spPr>
            <a:xfrm>
              <a:off x="7136009" y="3183550"/>
              <a:ext cx="22257" cy="12829"/>
            </a:xfrm>
            <a:custGeom>
              <a:avLst/>
              <a:gdLst>
                <a:gd name="connsiteX0" fmla="*/ 3284 w 22257"/>
                <a:gd name="connsiteY0" fmla="*/ 11006 h 12829"/>
                <a:gd name="connsiteX1" fmla="*/ 3284 w 22257"/>
                <a:gd name="connsiteY1" fmla="*/ 2007 h 12829"/>
                <a:gd name="connsiteX2" fmla="*/ 18847 w 22257"/>
                <a:gd name="connsiteY2" fmla="*/ 2007 h 12829"/>
                <a:gd name="connsiteX3" fmla="*/ 19094 w 22257"/>
                <a:gd name="connsiteY3" fmla="*/ 11006 h 12829"/>
                <a:gd name="connsiteX4" fmla="*/ 3284 w 2225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344FECF-9759-4B88-84C6-B99C4F1100E9}"/>
                </a:ext>
              </a:extLst>
            </p:cNvPr>
            <p:cNvSpPr/>
            <p:nvPr/>
          </p:nvSpPr>
          <p:spPr>
            <a:xfrm>
              <a:off x="7033608" y="3124933"/>
              <a:ext cx="22138" cy="12922"/>
            </a:xfrm>
            <a:custGeom>
              <a:avLst/>
              <a:gdLst>
                <a:gd name="connsiteX0" fmla="*/ 3284 w 22138"/>
                <a:gd name="connsiteY0" fmla="*/ 11006 h 12922"/>
                <a:gd name="connsiteX1" fmla="*/ 3284 w 22138"/>
                <a:gd name="connsiteY1" fmla="*/ 2007 h 12922"/>
                <a:gd name="connsiteX2" fmla="*/ 18855 w 22138"/>
                <a:gd name="connsiteY2" fmla="*/ 2007 h 12922"/>
                <a:gd name="connsiteX3" fmla="*/ 18855 w 22138"/>
                <a:gd name="connsiteY3" fmla="*/ 11006 h 12922"/>
                <a:gd name="connsiteX4" fmla="*/ 3284 w 22138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7" y="-669"/>
                    <a:pt x="18855" y="2007"/>
                  </a:cubicBezTo>
                  <a:cubicBezTo>
                    <a:pt x="23233" y="4439"/>
                    <a:pt x="23233" y="8574"/>
                    <a:pt x="18855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195FF67F-CE4B-4E64-8B79-86D1355ED56F}"/>
                </a:ext>
              </a:extLst>
            </p:cNvPr>
            <p:cNvSpPr/>
            <p:nvPr/>
          </p:nvSpPr>
          <p:spPr>
            <a:xfrm>
              <a:off x="6931215" y="3066561"/>
              <a:ext cx="22258" cy="12829"/>
            </a:xfrm>
            <a:custGeom>
              <a:avLst/>
              <a:gdLst>
                <a:gd name="connsiteX0" fmla="*/ 3284 w 22258"/>
                <a:gd name="connsiteY0" fmla="*/ 11005 h 12829"/>
                <a:gd name="connsiteX1" fmla="*/ 3284 w 22258"/>
                <a:gd name="connsiteY1" fmla="*/ 2006 h 12829"/>
                <a:gd name="connsiteX2" fmla="*/ 18855 w 22258"/>
                <a:gd name="connsiteY2" fmla="*/ 2006 h 12829"/>
                <a:gd name="connsiteX3" fmla="*/ 19094 w 22258"/>
                <a:gd name="connsiteY3" fmla="*/ 11005 h 12829"/>
                <a:gd name="connsiteX4" fmla="*/ 3284 w 22258"/>
                <a:gd name="connsiteY4" fmla="*/ 11005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5"/>
                  </a:moveTo>
                  <a:cubicBezTo>
                    <a:pt x="-1095" y="8573"/>
                    <a:pt x="-1095" y="4438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26" y="4438"/>
                    <a:pt x="23473" y="8573"/>
                    <a:pt x="19094" y="11005"/>
                  </a:cubicBezTo>
                  <a:cubicBezTo>
                    <a:pt x="14477" y="13438"/>
                    <a:pt x="7662" y="13438"/>
                    <a:pt x="3284" y="11005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84812950-CC6B-4319-93DC-D07C32A3F445}"/>
                </a:ext>
              </a:extLst>
            </p:cNvPr>
            <p:cNvSpPr/>
            <p:nvPr/>
          </p:nvSpPr>
          <p:spPr>
            <a:xfrm>
              <a:off x="8467397" y="3826141"/>
              <a:ext cx="22138" cy="12922"/>
            </a:xfrm>
            <a:custGeom>
              <a:avLst/>
              <a:gdLst>
                <a:gd name="connsiteX0" fmla="*/ 3284 w 22138"/>
                <a:gd name="connsiteY0" fmla="*/ 11002 h 12922"/>
                <a:gd name="connsiteX1" fmla="*/ 3284 w 22138"/>
                <a:gd name="connsiteY1" fmla="*/ 2006 h 12922"/>
                <a:gd name="connsiteX2" fmla="*/ 18855 w 22138"/>
                <a:gd name="connsiteY2" fmla="*/ 2006 h 12922"/>
                <a:gd name="connsiteX3" fmla="*/ 18855 w 22138"/>
                <a:gd name="connsiteY3" fmla="*/ 11002 h 12922"/>
                <a:gd name="connsiteX4" fmla="*/ 3284 w 22138"/>
                <a:gd name="connsiteY4" fmla="*/ 11002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922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02"/>
                  </a:cubicBezTo>
                  <a:cubicBezTo>
                    <a:pt x="14477" y="13438"/>
                    <a:pt x="7662" y="13685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15D9987-A4B9-487E-A6AB-15DBC4FFC3CF}"/>
                </a:ext>
              </a:extLst>
            </p:cNvPr>
            <p:cNvSpPr/>
            <p:nvPr/>
          </p:nvSpPr>
          <p:spPr>
            <a:xfrm>
              <a:off x="8364757" y="3767765"/>
              <a:ext cx="22131" cy="12829"/>
            </a:xfrm>
            <a:custGeom>
              <a:avLst/>
              <a:gdLst>
                <a:gd name="connsiteX0" fmla="*/ 3284 w 22131"/>
                <a:gd name="connsiteY0" fmla="*/ 11008 h 12829"/>
                <a:gd name="connsiteX1" fmla="*/ 3284 w 22131"/>
                <a:gd name="connsiteY1" fmla="*/ 2012 h 12829"/>
                <a:gd name="connsiteX2" fmla="*/ 18848 w 22131"/>
                <a:gd name="connsiteY2" fmla="*/ 2012 h 12829"/>
                <a:gd name="connsiteX3" fmla="*/ 18848 w 22131"/>
                <a:gd name="connsiteY3" fmla="*/ 11008 h 12829"/>
                <a:gd name="connsiteX4" fmla="*/ 3284 w 22131"/>
                <a:gd name="connsiteY4" fmla="*/ 11008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8"/>
                  </a:moveTo>
                  <a:cubicBezTo>
                    <a:pt x="-1095" y="8572"/>
                    <a:pt x="-1095" y="4440"/>
                    <a:pt x="3284" y="2012"/>
                  </a:cubicBezTo>
                  <a:cubicBezTo>
                    <a:pt x="7663" y="-671"/>
                    <a:pt x="14469" y="-671"/>
                    <a:pt x="18848" y="2012"/>
                  </a:cubicBezTo>
                  <a:cubicBezTo>
                    <a:pt x="23226" y="4440"/>
                    <a:pt x="23226" y="8572"/>
                    <a:pt x="18848" y="11008"/>
                  </a:cubicBezTo>
                  <a:cubicBezTo>
                    <a:pt x="14716" y="13436"/>
                    <a:pt x="7663" y="13436"/>
                    <a:pt x="3284" y="11008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46E504F-0BF9-4712-A2EA-44E8220298E8}"/>
                </a:ext>
              </a:extLst>
            </p:cNvPr>
            <p:cNvSpPr/>
            <p:nvPr/>
          </p:nvSpPr>
          <p:spPr>
            <a:xfrm>
              <a:off x="8262364" y="3709241"/>
              <a:ext cx="22257" cy="12743"/>
            </a:xfrm>
            <a:custGeom>
              <a:avLst/>
              <a:gdLst>
                <a:gd name="connsiteX0" fmla="*/ 3284 w 22257"/>
                <a:gd name="connsiteY0" fmla="*/ 10916 h 12743"/>
                <a:gd name="connsiteX1" fmla="*/ 3284 w 22257"/>
                <a:gd name="connsiteY1" fmla="*/ 1920 h 12743"/>
                <a:gd name="connsiteX2" fmla="*/ 18848 w 22257"/>
                <a:gd name="connsiteY2" fmla="*/ 1920 h 12743"/>
                <a:gd name="connsiteX3" fmla="*/ 19094 w 22257"/>
                <a:gd name="connsiteY3" fmla="*/ 10916 h 12743"/>
                <a:gd name="connsiteX4" fmla="*/ 3284 w 22257"/>
                <a:gd name="connsiteY4" fmla="*/ 10916 h 1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743">
                  <a:moveTo>
                    <a:pt x="3284" y="10916"/>
                  </a:moveTo>
                  <a:cubicBezTo>
                    <a:pt x="-1095" y="8481"/>
                    <a:pt x="-1095" y="4349"/>
                    <a:pt x="3284" y="1920"/>
                  </a:cubicBezTo>
                  <a:cubicBezTo>
                    <a:pt x="7662" y="-515"/>
                    <a:pt x="14469" y="-762"/>
                    <a:pt x="18848" y="1920"/>
                  </a:cubicBezTo>
                  <a:cubicBezTo>
                    <a:pt x="23226" y="4349"/>
                    <a:pt x="23473" y="8481"/>
                    <a:pt x="19094" y="10916"/>
                  </a:cubicBezTo>
                  <a:cubicBezTo>
                    <a:pt x="14716" y="13352"/>
                    <a:pt x="7662" y="13352"/>
                    <a:pt x="3284" y="1091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1808BC4-C582-4FFC-B86A-C6F3456CD161}"/>
                </a:ext>
              </a:extLst>
            </p:cNvPr>
            <p:cNvSpPr/>
            <p:nvPr/>
          </p:nvSpPr>
          <p:spPr>
            <a:xfrm>
              <a:off x="8159963" y="3650778"/>
              <a:ext cx="22138" cy="12829"/>
            </a:xfrm>
            <a:custGeom>
              <a:avLst/>
              <a:gdLst>
                <a:gd name="connsiteX0" fmla="*/ 3284 w 22138"/>
                <a:gd name="connsiteY0" fmla="*/ 11002 h 12829"/>
                <a:gd name="connsiteX1" fmla="*/ 3284 w 22138"/>
                <a:gd name="connsiteY1" fmla="*/ 2006 h 12829"/>
                <a:gd name="connsiteX2" fmla="*/ 18855 w 22138"/>
                <a:gd name="connsiteY2" fmla="*/ 2006 h 12829"/>
                <a:gd name="connsiteX3" fmla="*/ 18855 w 22138"/>
                <a:gd name="connsiteY3" fmla="*/ 11002 h 12829"/>
                <a:gd name="connsiteX4" fmla="*/ 3284 w 22138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2829">
                  <a:moveTo>
                    <a:pt x="3284" y="11002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02"/>
                  </a:cubicBezTo>
                  <a:cubicBezTo>
                    <a:pt x="14477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AFB1D02-D722-42EA-94AA-EAD7161F6F7D}"/>
                </a:ext>
              </a:extLst>
            </p:cNvPr>
            <p:cNvSpPr/>
            <p:nvPr/>
          </p:nvSpPr>
          <p:spPr>
            <a:xfrm>
              <a:off x="8057331" y="3592162"/>
              <a:ext cx="22131" cy="12829"/>
            </a:xfrm>
            <a:custGeom>
              <a:avLst/>
              <a:gdLst>
                <a:gd name="connsiteX0" fmla="*/ 3284 w 22131"/>
                <a:gd name="connsiteY0" fmla="*/ 11002 h 12829"/>
                <a:gd name="connsiteX1" fmla="*/ 3284 w 22131"/>
                <a:gd name="connsiteY1" fmla="*/ 2006 h 12829"/>
                <a:gd name="connsiteX2" fmla="*/ 18848 w 22131"/>
                <a:gd name="connsiteY2" fmla="*/ 2006 h 12829"/>
                <a:gd name="connsiteX3" fmla="*/ 18848 w 22131"/>
                <a:gd name="connsiteY3" fmla="*/ 11002 h 12829"/>
                <a:gd name="connsiteX4" fmla="*/ 3284 w 22131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55" y="-669"/>
                    <a:pt x="14469" y="-669"/>
                    <a:pt x="18848" y="2006"/>
                  </a:cubicBezTo>
                  <a:cubicBezTo>
                    <a:pt x="23226" y="4434"/>
                    <a:pt x="23226" y="8574"/>
                    <a:pt x="18848" y="11002"/>
                  </a:cubicBezTo>
                  <a:cubicBezTo>
                    <a:pt x="14708" y="13438"/>
                    <a:pt x="7655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AC46629-D3CB-4E67-973A-B0F23E14E696}"/>
                </a:ext>
              </a:extLst>
            </p:cNvPr>
            <p:cNvSpPr/>
            <p:nvPr/>
          </p:nvSpPr>
          <p:spPr>
            <a:xfrm>
              <a:off x="7954930" y="3533634"/>
              <a:ext cx="22257" cy="12834"/>
            </a:xfrm>
            <a:custGeom>
              <a:avLst/>
              <a:gdLst>
                <a:gd name="connsiteX0" fmla="*/ 3284 w 22257"/>
                <a:gd name="connsiteY0" fmla="*/ 10914 h 12834"/>
                <a:gd name="connsiteX1" fmla="*/ 3284 w 22257"/>
                <a:gd name="connsiteY1" fmla="*/ 1918 h 12834"/>
                <a:gd name="connsiteX2" fmla="*/ 18847 w 22257"/>
                <a:gd name="connsiteY2" fmla="*/ 1918 h 12834"/>
                <a:gd name="connsiteX3" fmla="*/ 19094 w 22257"/>
                <a:gd name="connsiteY3" fmla="*/ 10914 h 12834"/>
                <a:gd name="connsiteX4" fmla="*/ 3284 w 22257"/>
                <a:gd name="connsiteY4" fmla="*/ 10914 h 1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4">
                  <a:moveTo>
                    <a:pt x="3284" y="10914"/>
                  </a:moveTo>
                  <a:cubicBezTo>
                    <a:pt x="-1095" y="8485"/>
                    <a:pt x="-1095" y="4353"/>
                    <a:pt x="3284" y="1918"/>
                  </a:cubicBezTo>
                  <a:cubicBezTo>
                    <a:pt x="7662" y="-518"/>
                    <a:pt x="14469" y="-757"/>
                    <a:pt x="18847" y="1918"/>
                  </a:cubicBezTo>
                  <a:cubicBezTo>
                    <a:pt x="23226" y="4353"/>
                    <a:pt x="23473" y="8485"/>
                    <a:pt x="19094" y="10914"/>
                  </a:cubicBezTo>
                  <a:cubicBezTo>
                    <a:pt x="14716" y="13349"/>
                    <a:pt x="7662" y="13596"/>
                    <a:pt x="3284" y="10914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EB64C83-8E98-4217-A106-CA373102BD21}"/>
                </a:ext>
              </a:extLst>
            </p:cNvPr>
            <p:cNvSpPr/>
            <p:nvPr/>
          </p:nvSpPr>
          <p:spPr>
            <a:xfrm>
              <a:off x="7852290" y="3475169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7 w 22131"/>
                <a:gd name="connsiteY2" fmla="*/ 2006 h 12830"/>
                <a:gd name="connsiteX3" fmla="*/ 18847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7" y="2006"/>
                  </a:cubicBezTo>
                  <a:cubicBezTo>
                    <a:pt x="23226" y="4442"/>
                    <a:pt x="23226" y="8574"/>
                    <a:pt x="18847" y="11010"/>
                  </a:cubicBezTo>
                  <a:cubicBezTo>
                    <a:pt x="14716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AD4E4AA-984C-490C-9C53-E922B523E0FE}"/>
                </a:ext>
              </a:extLst>
            </p:cNvPr>
            <p:cNvSpPr/>
            <p:nvPr/>
          </p:nvSpPr>
          <p:spPr>
            <a:xfrm>
              <a:off x="7749897" y="3416556"/>
              <a:ext cx="22131" cy="12922"/>
            </a:xfrm>
            <a:custGeom>
              <a:avLst/>
              <a:gdLst>
                <a:gd name="connsiteX0" fmla="*/ 3284 w 22131"/>
                <a:gd name="connsiteY0" fmla="*/ 11006 h 12922"/>
                <a:gd name="connsiteX1" fmla="*/ 3284 w 22131"/>
                <a:gd name="connsiteY1" fmla="*/ 2007 h 12922"/>
                <a:gd name="connsiteX2" fmla="*/ 18848 w 22131"/>
                <a:gd name="connsiteY2" fmla="*/ 2007 h 12922"/>
                <a:gd name="connsiteX3" fmla="*/ 18848 w 22131"/>
                <a:gd name="connsiteY3" fmla="*/ 11006 h 12922"/>
                <a:gd name="connsiteX4" fmla="*/ 3284 w 22131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469" y="13439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D1BA8B5-6980-4AFA-9C30-1ECCFA32DE0C}"/>
                </a:ext>
              </a:extLst>
            </p:cNvPr>
            <p:cNvSpPr/>
            <p:nvPr/>
          </p:nvSpPr>
          <p:spPr>
            <a:xfrm>
              <a:off x="7647257" y="3358183"/>
              <a:ext cx="22257" cy="12830"/>
            </a:xfrm>
            <a:custGeom>
              <a:avLst/>
              <a:gdLst>
                <a:gd name="connsiteX0" fmla="*/ 3284 w 22257"/>
                <a:gd name="connsiteY0" fmla="*/ 11006 h 12830"/>
                <a:gd name="connsiteX1" fmla="*/ 3284 w 22257"/>
                <a:gd name="connsiteY1" fmla="*/ 2007 h 12830"/>
                <a:gd name="connsiteX2" fmla="*/ 18848 w 22257"/>
                <a:gd name="connsiteY2" fmla="*/ 2007 h 12830"/>
                <a:gd name="connsiteX3" fmla="*/ 19094 w 22257"/>
                <a:gd name="connsiteY3" fmla="*/ 11006 h 12830"/>
                <a:gd name="connsiteX4" fmla="*/ 3284 w 22257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CF114E1-768D-49EC-A84B-99699264E1A4}"/>
                </a:ext>
              </a:extLst>
            </p:cNvPr>
            <p:cNvSpPr/>
            <p:nvPr/>
          </p:nvSpPr>
          <p:spPr>
            <a:xfrm>
              <a:off x="7544864" y="3299566"/>
              <a:ext cx="22253" cy="12830"/>
            </a:xfrm>
            <a:custGeom>
              <a:avLst/>
              <a:gdLst>
                <a:gd name="connsiteX0" fmla="*/ 3284 w 22253"/>
                <a:gd name="connsiteY0" fmla="*/ 11006 h 12830"/>
                <a:gd name="connsiteX1" fmla="*/ 3284 w 22253"/>
                <a:gd name="connsiteY1" fmla="*/ 2007 h 12830"/>
                <a:gd name="connsiteX2" fmla="*/ 18848 w 22253"/>
                <a:gd name="connsiteY2" fmla="*/ 2007 h 12830"/>
                <a:gd name="connsiteX3" fmla="*/ 19087 w 22253"/>
                <a:gd name="connsiteY3" fmla="*/ 11006 h 12830"/>
                <a:gd name="connsiteX4" fmla="*/ 3284 w 22253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3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65" y="8574"/>
                    <a:pt x="19087" y="11006"/>
                  </a:cubicBezTo>
                  <a:cubicBezTo>
                    <a:pt x="14716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715E684-2267-4B1C-8B5B-28814CB8587B}"/>
                </a:ext>
              </a:extLst>
            </p:cNvPr>
            <p:cNvSpPr/>
            <p:nvPr/>
          </p:nvSpPr>
          <p:spPr>
            <a:xfrm>
              <a:off x="7442463" y="3240950"/>
              <a:ext cx="22131" cy="13012"/>
            </a:xfrm>
            <a:custGeom>
              <a:avLst/>
              <a:gdLst>
                <a:gd name="connsiteX0" fmla="*/ 3284 w 22131"/>
                <a:gd name="connsiteY0" fmla="*/ 11006 h 13012"/>
                <a:gd name="connsiteX1" fmla="*/ 3284 w 22131"/>
                <a:gd name="connsiteY1" fmla="*/ 2006 h 13012"/>
                <a:gd name="connsiteX2" fmla="*/ 18848 w 22131"/>
                <a:gd name="connsiteY2" fmla="*/ 2006 h 13012"/>
                <a:gd name="connsiteX3" fmla="*/ 18848 w 22131"/>
                <a:gd name="connsiteY3" fmla="*/ 11006 h 13012"/>
                <a:gd name="connsiteX4" fmla="*/ 3284 w 2213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2">
                  <a:moveTo>
                    <a:pt x="3284" y="11006"/>
                  </a:moveTo>
                  <a:cubicBezTo>
                    <a:pt x="-1095" y="8573"/>
                    <a:pt x="-1095" y="4439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39"/>
                    <a:pt x="23226" y="8573"/>
                    <a:pt x="18848" y="11006"/>
                  </a:cubicBezTo>
                  <a:cubicBezTo>
                    <a:pt x="14469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F3A9E3F-9C34-4C6B-AC90-271F4F72D56C}"/>
                </a:ext>
              </a:extLst>
            </p:cNvPr>
            <p:cNvSpPr/>
            <p:nvPr/>
          </p:nvSpPr>
          <p:spPr>
            <a:xfrm>
              <a:off x="7339824" y="3182578"/>
              <a:ext cx="22258" cy="12829"/>
            </a:xfrm>
            <a:custGeom>
              <a:avLst/>
              <a:gdLst>
                <a:gd name="connsiteX0" fmla="*/ 3284 w 22258"/>
                <a:gd name="connsiteY0" fmla="*/ 11006 h 12829"/>
                <a:gd name="connsiteX1" fmla="*/ 3284 w 22258"/>
                <a:gd name="connsiteY1" fmla="*/ 2007 h 12829"/>
                <a:gd name="connsiteX2" fmla="*/ 18855 w 22258"/>
                <a:gd name="connsiteY2" fmla="*/ 2007 h 12829"/>
                <a:gd name="connsiteX3" fmla="*/ 19094 w 22258"/>
                <a:gd name="connsiteY3" fmla="*/ 11006 h 12829"/>
                <a:gd name="connsiteX4" fmla="*/ 3284 w 22258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8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76" y="-669"/>
                    <a:pt x="18855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12AFB54-0A4C-4758-A544-55CC30D3B83F}"/>
                </a:ext>
              </a:extLst>
            </p:cNvPr>
            <p:cNvSpPr/>
            <p:nvPr/>
          </p:nvSpPr>
          <p:spPr>
            <a:xfrm>
              <a:off x="7237430" y="3123961"/>
              <a:ext cx="22257" cy="12922"/>
            </a:xfrm>
            <a:custGeom>
              <a:avLst/>
              <a:gdLst>
                <a:gd name="connsiteX0" fmla="*/ 3284 w 22257"/>
                <a:gd name="connsiteY0" fmla="*/ 11006 h 12922"/>
                <a:gd name="connsiteX1" fmla="*/ 3284 w 22257"/>
                <a:gd name="connsiteY1" fmla="*/ 2007 h 12922"/>
                <a:gd name="connsiteX2" fmla="*/ 18848 w 22257"/>
                <a:gd name="connsiteY2" fmla="*/ 2007 h 12922"/>
                <a:gd name="connsiteX3" fmla="*/ 19094 w 22257"/>
                <a:gd name="connsiteY3" fmla="*/ 11006 h 12922"/>
                <a:gd name="connsiteX4" fmla="*/ 3284 w 2225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7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473" y="8574"/>
                    <a:pt x="19094" y="11006"/>
                  </a:cubicBezTo>
                  <a:cubicBezTo>
                    <a:pt x="14469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7526E55-37F2-4CCA-A1A7-61E25FEC7934}"/>
                </a:ext>
              </a:extLst>
            </p:cNvPr>
            <p:cNvSpPr/>
            <p:nvPr/>
          </p:nvSpPr>
          <p:spPr>
            <a:xfrm>
              <a:off x="7134791" y="3065588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A977175-0D7C-41D5-A110-071D8E279EF5}"/>
                </a:ext>
              </a:extLst>
            </p:cNvPr>
            <p:cNvSpPr/>
            <p:nvPr/>
          </p:nvSpPr>
          <p:spPr>
            <a:xfrm>
              <a:off x="7032398" y="3006971"/>
              <a:ext cx="22254" cy="12829"/>
            </a:xfrm>
            <a:custGeom>
              <a:avLst/>
              <a:gdLst>
                <a:gd name="connsiteX0" fmla="*/ 3284 w 22254"/>
                <a:gd name="connsiteY0" fmla="*/ 11006 h 12829"/>
                <a:gd name="connsiteX1" fmla="*/ 3284 w 22254"/>
                <a:gd name="connsiteY1" fmla="*/ 2007 h 12829"/>
                <a:gd name="connsiteX2" fmla="*/ 18847 w 22254"/>
                <a:gd name="connsiteY2" fmla="*/ 2007 h 12829"/>
                <a:gd name="connsiteX3" fmla="*/ 19094 w 22254"/>
                <a:gd name="connsiteY3" fmla="*/ 11006 h 12829"/>
                <a:gd name="connsiteX4" fmla="*/ 3284 w 22254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4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7" y="2007"/>
                  </a:cubicBezTo>
                  <a:cubicBezTo>
                    <a:pt x="23226" y="4439"/>
                    <a:pt x="23465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77577CF-04C3-47FC-8484-28C98BFF95DC}"/>
                </a:ext>
              </a:extLst>
            </p:cNvPr>
            <p:cNvSpPr/>
            <p:nvPr/>
          </p:nvSpPr>
          <p:spPr>
            <a:xfrm>
              <a:off x="8568579" y="3766792"/>
              <a:ext cx="22377" cy="12830"/>
            </a:xfrm>
            <a:custGeom>
              <a:avLst/>
              <a:gdLst>
                <a:gd name="connsiteX0" fmla="*/ 3284 w 22377"/>
                <a:gd name="connsiteY0" fmla="*/ 11010 h 12830"/>
                <a:gd name="connsiteX1" fmla="*/ 3284 w 22377"/>
                <a:gd name="connsiteY1" fmla="*/ 2006 h 12830"/>
                <a:gd name="connsiteX2" fmla="*/ 19094 w 22377"/>
                <a:gd name="connsiteY2" fmla="*/ 2006 h 12830"/>
                <a:gd name="connsiteX3" fmla="*/ 19094 w 22377"/>
                <a:gd name="connsiteY3" fmla="*/ 11010 h 12830"/>
                <a:gd name="connsiteX4" fmla="*/ 3284 w 2237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42"/>
                    <a:pt x="23473" y="8574"/>
                    <a:pt x="19094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CD8A07-F045-4133-A833-71BD34ACB3B0}"/>
                </a:ext>
              </a:extLst>
            </p:cNvPr>
            <p:cNvSpPr/>
            <p:nvPr/>
          </p:nvSpPr>
          <p:spPr>
            <a:xfrm>
              <a:off x="8465940" y="3708176"/>
              <a:ext cx="22377" cy="12830"/>
            </a:xfrm>
            <a:custGeom>
              <a:avLst/>
              <a:gdLst>
                <a:gd name="connsiteX0" fmla="*/ 3284 w 22377"/>
                <a:gd name="connsiteY0" fmla="*/ 11010 h 12830"/>
                <a:gd name="connsiteX1" fmla="*/ 3284 w 22377"/>
                <a:gd name="connsiteY1" fmla="*/ 2006 h 12830"/>
                <a:gd name="connsiteX2" fmla="*/ 19094 w 22377"/>
                <a:gd name="connsiteY2" fmla="*/ 2006 h 12830"/>
                <a:gd name="connsiteX3" fmla="*/ 19094 w 22377"/>
                <a:gd name="connsiteY3" fmla="*/ 11010 h 12830"/>
                <a:gd name="connsiteX4" fmla="*/ 3284 w 22377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42"/>
                    <a:pt x="23473" y="8574"/>
                    <a:pt x="19094" y="11010"/>
                  </a:cubicBezTo>
                  <a:cubicBezTo>
                    <a:pt x="14716" y="13438"/>
                    <a:pt x="7901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16386E-AC5C-4A53-AB37-29F5DFF2E954}"/>
                </a:ext>
              </a:extLst>
            </p:cNvPr>
            <p:cNvSpPr/>
            <p:nvPr/>
          </p:nvSpPr>
          <p:spPr>
            <a:xfrm>
              <a:off x="8363539" y="3649560"/>
              <a:ext cx="22138" cy="13015"/>
            </a:xfrm>
            <a:custGeom>
              <a:avLst/>
              <a:gdLst>
                <a:gd name="connsiteX0" fmla="*/ 3284 w 22138"/>
                <a:gd name="connsiteY0" fmla="*/ 11010 h 13015"/>
                <a:gd name="connsiteX1" fmla="*/ 3284 w 22138"/>
                <a:gd name="connsiteY1" fmla="*/ 2006 h 13015"/>
                <a:gd name="connsiteX2" fmla="*/ 18855 w 22138"/>
                <a:gd name="connsiteY2" fmla="*/ 2006 h 13015"/>
                <a:gd name="connsiteX3" fmla="*/ 18855 w 22138"/>
                <a:gd name="connsiteY3" fmla="*/ 11010 h 13015"/>
                <a:gd name="connsiteX4" fmla="*/ 3284 w 22138"/>
                <a:gd name="connsiteY4" fmla="*/ 11010 h 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8" h="13015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77" y="-669"/>
                    <a:pt x="18855" y="2006"/>
                  </a:cubicBezTo>
                  <a:cubicBezTo>
                    <a:pt x="23234" y="4442"/>
                    <a:pt x="23234" y="8574"/>
                    <a:pt x="18855" y="11010"/>
                  </a:cubicBezTo>
                  <a:cubicBezTo>
                    <a:pt x="14716" y="13685"/>
                    <a:pt x="7662" y="13685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4A260C9-1AE7-4C38-8273-A8BF83B16160}"/>
                </a:ext>
              </a:extLst>
            </p:cNvPr>
            <p:cNvSpPr/>
            <p:nvPr/>
          </p:nvSpPr>
          <p:spPr>
            <a:xfrm>
              <a:off x="8261146" y="3591191"/>
              <a:ext cx="22377" cy="12829"/>
            </a:xfrm>
            <a:custGeom>
              <a:avLst/>
              <a:gdLst>
                <a:gd name="connsiteX0" fmla="*/ 3284 w 22377"/>
                <a:gd name="connsiteY0" fmla="*/ 11002 h 12829"/>
                <a:gd name="connsiteX1" fmla="*/ 3284 w 22377"/>
                <a:gd name="connsiteY1" fmla="*/ 2006 h 12829"/>
                <a:gd name="connsiteX2" fmla="*/ 19094 w 22377"/>
                <a:gd name="connsiteY2" fmla="*/ 2006 h 12829"/>
                <a:gd name="connsiteX3" fmla="*/ 19094 w 22377"/>
                <a:gd name="connsiteY3" fmla="*/ 11002 h 12829"/>
                <a:gd name="connsiteX4" fmla="*/ 3284 w 22377"/>
                <a:gd name="connsiteY4" fmla="*/ 11002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34"/>
                    <a:pt x="23473" y="8574"/>
                    <a:pt x="19094" y="11002"/>
                  </a:cubicBezTo>
                  <a:cubicBezTo>
                    <a:pt x="14469" y="13438"/>
                    <a:pt x="7662" y="13438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E4FD3B4-5A91-4769-8F43-50C05A86347A}"/>
                </a:ext>
              </a:extLst>
            </p:cNvPr>
            <p:cNvSpPr/>
            <p:nvPr/>
          </p:nvSpPr>
          <p:spPr>
            <a:xfrm>
              <a:off x="8158506" y="3532574"/>
              <a:ext cx="22377" cy="12919"/>
            </a:xfrm>
            <a:custGeom>
              <a:avLst/>
              <a:gdLst>
                <a:gd name="connsiteX0" fmla="*/ 3284 w 22377"/>
                <a:gd name="connsiteY0" fmla="*/ 11002 h 12919"/>
                <a:gd name="connsiteX1" fmla="*/ 3284 w 22377"/>
                <a:gd name="connsiteY1" fmla="*/ 2006 h 12919"/>
                <a:gd name="connsiteX2" fmla="*/ 19094 w 22377"/>
                <a:gd name="connsiteY2" fmla="*/ 2006 h 12919"/>
                <a:gd name="connsiteX3" fmla="*/ 19094 w 22377"/>
                <a:gd name="connsiteY3" fmla="*/ 11002 h 12919"/>
                <a:gd name="connsiteX4" fmla="*/ 3284 w 22377"/>
                <a:gd name="connsiteY4" fmla="*/ 11002 h 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919">
                  <a:moveTo>
                    <a:pt x="3284" y="11002"/>
                  </a:moveTo>
                  <a:cubicBezTo>
                    <a:pt x="-1095" y="8574"/>
                    <a:pt x="-1095" y="4434"/>
                    <a:pt x="3284" y="2006"/>
                  </a:cubicBezTo>
                  <a:cubicBezTo>
                    <a:pt x="7662" y="-669"/>
                    <a:pt x="14716" y="-669"/>
                    <a:pt x="19094" y="2006"/>
                  </a:cubicBezTo>
                  <a:cubicBezTo>
                    <a:pt x="23473" y="4434"/>
                    <a:pt x="23473" y="8574"/>
                    <a:pt x="19094" y="11002"/>
                  </a:cubicBezTo>
                  <a:cubicBezTo>
                    <a:pt x="14716" y="13438"/>
                    <a:pt x="7662" y="13677"/>
                    <a:pt x="3284" y="11002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B95C580-4DCE-438B-B7FA-A506BE1A5F55}"/>
                </a:ext>
              </a:extLst>
            </p:cNvPr>
            <p:cNvSpPr/>
            <p:nvPr/>
          </p:nvSpPr>
          <p:spPr>
            <a:xfrm>
              <a:off x="8056113" y="3474197"/>
              <a:ext cx="22131" cy="12830"/>
            </a:xfrm>
            <a:custGeom>
              <a:avLst/>
              <a:gdLst>
                <a:gd name="connsiteX0" fmla="*/ 3284 w 22131"/>
                <a:gd name="connsiteY0" fmla="*/ 11010 h 12830"/>
                <a:gd name="connsiteX1" fmla="*/ 3284 w 22131"/>
                <a:gd name="connsiteY1" fmla="*/ 2006 h 12830"/>
                <a:gd name="connsiteX2" fmla="*/ 18848 w 22131"/>
                <a:gd name="connsiteY2" fmla="*/ 2006 h 12830"/>
                <a:gd name="connsiteX3" fmla="*/ 18848 w 22131"/>
                <a:gd name="connsiteY3" fmla="*/ 11010 h 12830"/>
                <a:gd name="connsiteX4" fmla="*/ 3284 w 22131"/>
                <a:gd name="connsiteY4" fmla="*/ 11010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30">
                  <a:moveTo>
                    <a:pt x="3284" y="11010"/>
                  </a:moveTo>
                  <a:cubicBezTo>
                    <a:pt x="-1095" y="8574"/>
                    <a:pt x="-1095" y="4442"/>
                    <a:pt x="3284" y="2006"/>
                  </a:cubicBezTo>
                  <a:cubicBezTo>
                    <a:pt x="7662" y="-669"/>
                    <a:pt x="14469" y="-669"/>
                    <a:pt x="18848" y="2006"/>
                  </a:cubicBezTo>
                  <a:cubicBezTo>
                    <a:pt x="23226" y="4442"/>
                    <a:pt x="23226" y="8574"/>
                    <a:pt x="18848" y="11010"/>
                  </a:cubicBezTo>
                  <a:cubicBezTo>
                    <a:pt x="14469" y="13438"/>
                    <a:pt x="7662" y="13438"/>
                    <a:pt x="3284" y="11010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5CD15C6-4F9E-4712-8E7B-3BF8C3E897EB}"/>
                </a:ext>
              </a:extLst>
            </p:cNvPr>
            <p:cNvSpPr/>
            <p:nvPr/>
          </p:nvSpPr>
          <p:spPr>
            <a:xfrm>
              <a:off x="7953473" y="3415583"/>
              <a:ext cx="22377" cy="12922"/>
            </a:xfrm>
            <a:custGeom>
              <a:avLst/>
              <a:gdLst>
                <a:gd name="connsiteX0" fmla="*/ 3284 w 22377"/>
                <a:gd name="connsiteY0" fmla="*/ 11006 h 12922"/>
                <a:gd name="connsiteX1" fmla="*/ 3284 w 22377"/>
                <a:gd name="connsiteY1" fmla="*/ 2007 h 12922"/>
                <a:gd name="connsiteX2" fmla="*/ 19094 w 22377"/>
                <a:gd name="connsiteY2" fmla="*/ 2007 h 12922"/>
                <a:gd name="connsiteX3" fmla="*/ 19094 w 22377"/>
                <a:gd name="connsiteY3" fmla="*/ 11006 h 12922"/>
                <a:gd name="connsiteX4" fmla="*/ 3284 w 22377"/>
                <a:gd name="connsiteY4" fmla="*/ 11006 h 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92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716" y="13438"/>
                    <a:pt x="7909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2FC0528-FED7-4421-BF86-57FE56953733}"/>
                </a:ext>
              </a:extLst>
            </p:cNvPr>
            <p:cNvSpPr/>
            <p:nvPr/>
          </p:nvSpPr>
          <p:spPr>
            <a:xfrm>
              <a:off x="7851080" y="3357210"/>
              <a:ext cx="22370" cy="12829"/>
            </a:xfrm>
            <a:custGeom>
              <a:avLst/>
              <a:gdLst>
                <a:gd name="connsiteX0" fmla="*/ 3284 w 22370"/>
                <a:gd name="connsiteY0" fmla="*/ 11006 h 12829"/>
                <a:gd name="connsiteX1" fmla="*/ 3284 w 22370"/>
                <a:gd name="connsiteY1" fmla="*/ 2007 h 12829"/>
                <a:gd name="connsiteX2" fmla="*/ 19087 w 22370"/>
                <a:gd name="connsiteY2" fmla="*/ 2007 h 12829"/>
                <a:gd name="connsiteX3" fmla="*/ 19087 w 22370"/>
                <a:gd name="connsiteY3" fmla="*/ 11006 h 12829"/>
                <a:gd name="connsiteX4" fmla="*/ 3284 w 22370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55" y="-669"/>
                    <a:pt x="14708" y="-669"/>
                    <a:pt x="19087" y="2007"/>
                  </a:cubicBezTo>
                  <a:cubicBezTo>
                    <a:pt x="23465" y="4439"/>
                    <a:pt x="23465" y="8574"/>
                    <a:pt x="19087" y="11006"/>
                  </a:cubicBezTo>
                  <a:cubicBezTo>
                    <a:pt x="14469" y="13438"/>
                    <a:pt x="7655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817A3DB-455D-4451-B4BC-A327630AA927}"/>
                </a:ext>
              </a:extLst>
            </p:cNvPr>
            <p:cNvSpPr/>
            <p:nvPr/>
          </p:nvSpPr>
          <p:spPr>
            <a:xfrm>
              <a:off x="7748440" y="3298594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901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E26AF52-619D-40B1-986D-E6DA63EBD48C}"/>
                </a:ext>
              </a:extLst>
            </p:cNvPr>
            <p:cNvSpPr/>
            <p:nvPr/>
          </p:nvSpPr>
          <p:spPr>
            <a:xfrm>
              <a:off x="7646039" y="3239977"/>
              <a:ext cx="22131" cy="13012"/>
            </a:xfrm>
            <a:custGeom>
              <a:avLst/>
              <a:gdLst>
                <a:gd name="connsiteX0" fmla="*/ 3284 w 22131"/>
                <a:gd name="connsiteY0" fmla="*/ 11006 h 13012"/>
                <a:gd name="connsiteX1" fmla="*/ 3284 w 22131"/>
                <a:gd name="connsiteY1" fmla="*/ 2007 h 13012"/>
                <a:gd name="connsiteX2" fmla="*/ 18848 w 22131"/>
                <a:gd name="connsiteY2" fmla="*/ 2007 h 13012"/>
                <a:gd name="connsiteX3" fmla="*/ 18848 w 22131"/>
                <a:gd name="connsiteY3" fmla="*/ 11006 h 13012"/>
                <a:gd name="connsiteX4" fmla="*/ 3284 w 22131"/>
                <a:gd name="connsiteY4" fmla="*/ 11006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3012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681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2A2B8EA-17F8-4C66-B917-55AAEA51ADB9}"/>
                </a:ext>
              </a:extLst>
            </p:cNvPr>
            <p:cNvSpPr/>
            <p:nvPr/>
          </p:nvSpPr>
          <p:spPr>
            <a:xfrm>
              <a:off x="7543646" y="3181604"/>
              <a:ext cx="22377" cy="12830"/>
            </a:xfrm>
            <a:custGeom>
              <a:avLst/>
              <a:gdLst>
                <a:gd name="connsiteX0" fmla="*/ 3284 w 22377"/>
                <a:gd name="connsiteY0" fmla="*/ 11006 h 12830"/>
                <a:gd name="connsiteX1" fmla="*/ 3284 w 22377"/>
                <a:gd name="connsiteY1" fmla="*/ 2007 h 12830"/>
                <a:gd name="connsiteX2" fmla="*/ 19094 w 22377"/>
                <a:gd name="connsiteY2" fmla="*/ 2007 h 12830"/>
                <a:gd name="connsiteX3" fmla="*/ 19094 w 22377"/>
                <a:gd name="connsiteY3" fmla="*/ 11006 h 12830"/>
                <a:gd name="connsiteX4" fmla="*/ 3284 w 22377"/>
                <a:gd name="connsiteY4" fmla="*/ 11006 h 1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30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469" y="13439"/>
                    <a:pt x="7662" y="13439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5336909-C57B-44BD-9641-B002ECA357E7}"/>
                </a:ext>
              </a:extLst>
            </p:cNvPr>
            <p:cNvSpPr/>
            <p:nvPr/>
          </p:nvSpPr>
          <p:spPr>
            <a:xfrm>
              <a:off x="7441006" y="3122989"/>
              <a:ext cx="22131" cy="12921"/>
            </a:xfrm>
            <a:custGeom>
              <a:avLst/>
              <a:gdLst>
                <a:gd name="connsiteX0" fmla="*/ 3284 w 22131"/>
                <a:gd name="connsiteY0" fmla="*/ 11006 h 12921"/>
                <a:gd name="connsiteX1" fmla="*/ 3284 w 22131"/>
                <a:gd name="connsiteY1" fmla="*/ 2007 h 12921"/>
                <a:gd name="connsiteX2" fmla="*/ 18848 w 22131"/>
                <a:gd name="connsiteY2" fmla="*/ 2007 h 12921"/>
                <a:gd name="connsiteX3" fmla="*/ 18848 w 22131"/>
                <a:gd name="connsiteY3" fmla="*/ 11006 h 12921"/>
                <a:gd name="connsiteX4" fmla="*/ 3284 w 22131"/>
                <a:gd name="connsiteY4" fmla="*/ 11006 h 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921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681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DA2ED89-4E14-42C7-9592-E58172D5CD3A}"/>
                </a:ext>
              </a:extLst>
            </p:cNvPr>
            <p:cNvSpPr/>
            <p:nvPr/>
          </p:nvSpPr>
          <p:spPr>
            <a:xfrm>
              <a:off x="7338613" y="3064616"/>
              <a:ext cx="22131" cy="12829"/>
            </a:xfrm>
            <a:custGeom>
              <a:avLst/>
              <a:gdLst>
                <a:gd name="connsiteX0" fmla="*/ 3284 w 22131"/>
                <a:gd name="connsiteY0" fmla="*/ 11006 h 12829"/>
                <a:gd name="connsiteX1" fmla="*/ 3284 w 22131"/>
                <a:gd name="connsiteY1" fmla="*/ 2007 h 12829"/>
                <a:gd name="connsiteX2" fmla="*/ 18848 w 22131"/>
                <a:gd name="connsiteY2" fmla="*/ 2007 h 12829"/>
                <a:gd name="connsiteX3" fmla="*/ 18848 w 22131"/>
                <a:gd name="connsiteY3" fmla="*/ 11006 h 12829"/>
                <a:gd name="connsiteX4" fmla="*/ 3284 w 22131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1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469" y="-669"/>
                    <a:pt x="18848" y="2007"/>
                  </a:cubicBezTo>
                  <a:cubicBezTo>
                    <a:pt x="23226" y="4439"/>
                    <a:pt x="23226" y="8574"/>
                    <a:pt x="18848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6441E375-12F9-4ACA-BC8A-1319178EB94C}"/>
                </a:ext>
              </a:extLst>
            </p:cNvPr>
            <p:cNvSpPr/>
            <p:nvPr/>
          </p:nvSpPr>
          <p:spPr>
            <a:xfrm>
              <a:off x="7236213" y="3005999"/>
              <a:ext cx="22377" cy="12829"/>
            </a:xfrm>
            <a:custGeom>
              <a:avLst/>
              <a:gdLst>
                <a:gd name="connsiteX0" fmla="*/ 3284 w 22377"/>
                <a:gd name="connsiteY0" fmla="*/ 11006 h 12829"/>
                <a:gd name="connsiteX1" fmla="*/ 3284 w 22377"/>
                <a:gd name="connsiteY1" fmla="*/ 2007 h 12829"/>
                <a:gd name="connsiteX2" fmla="*/ 19094 w 22377"/>
                <a:gd name="connsiteY2" fmla="*/ 2007 h 12829"/>
                <a:gd name="connsiteX3" fmla="*/ 19094 w 22377"/>
                <a:gd name="connsiteY3" fmla="*/ 11006 h 12829"/>
                <a:gd name="connsiteX4" fmla="*/ 3284 w 2237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469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C184DBE-B092-4D71-A632-6C3560B778C2}"/>
                </a:ext>
              </a:extLst>
            </p:cNvPr>
            <p:cNvSpPr/>
            <p:nvPr/>
          </p:nvSpPr>
          <p:spPr>
            <a:xfrm>
              <a:off x="7133573" y="2947626"/>
              <a:ext cx="22377" cy="12829"/>
            </a:xfrm>
            <a:custGeom>
              <a:avLst/>
              <a:gdLst>
                <a:gd name="connsiteX0" fmla="*/ 3284 w 22377"/>
                <a:gd name="connsiteY0" fmla="*/ 11006 h 12829"/>
                <a:gd name="connsiteX1" fmla="*/ 3284 w 22377"/>
                <a:gd name="connsiteY1" fmla="*/ 2007 h 12829"/>
                <a:gd name="connsiteX2" fmla="*/ 19094 w 22377"/>
                <a:gd name="connsiteY2" fmla="*/ 2007 h 12829"/>
                <a:gd name="connsiteX3" fmla="*/ 19094 w 22377"/>
                <a:gd name="connsiteY3" fmla="*/ 11006 h 12829"/>
                <a:gd name="connsiteX4" fmla="*/ 3284 w 22377"/>
                <a:gd name="connsiteY4" fmla="*/ 11006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7" h="12829">
                  <a:moveTo>
                    <a:pt x="3284" y="11006"/>
                  </a:moveTo>
                  <a:cubicBezTo>
                    <a:pt x="-1095" y="8574"/>
                    <a:pt x="-1095" y="4439"/>
                    <a:pt x="3284" y="2007"/>
                  </a:cubicBezTo>
                  <a:cubicBezTo>
                    <a:pt x="7662" y="-669"/>
                    <a:pt x="14716" y="-669"/>
                    <a:pt x="19094" y="2007"/>
                  </a:cubicBezTo>
                  <a:cubicBezTo>
                    <a:pt x="23473" y="4439"/>
                    <a:pt x="23473" y="8574"/>
                    <a:pt x="19094" y="11006"/>
                  </a:cubicBezTo>
                  <a:cubicBezTo>
                    <a:pt x="14716" y="13438"/>
                    <a:pt x="7662" y="13438"/>
                    <a:pt x="3284" y="11006"/>
                  </a:cubicBezTo>
                  <a:close/>
                </a:path>
              </a:pathLst>
            </a:custGeom>
            <a:solidFill>
              <a:srgbClr val="B1F4FF"/>
            </a:solidFill>
            <a:ln w="74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A2023B21-4210-430E-BAAB-F0B8FBA07574}"/>
              </a:ext>
            </a:extLst>
          </p:cNvPr>
          <p:cNvSpPr txBox="1"/>
          <p:nvPr/>
        </p:nvSpPr>
        <p:spPr>
          <a:xfrm>
            <a:off x="5616217" y="2803063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9BF00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EXTRACT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EF6A5CC-63F3-4CF3-A448-024D4F1BFEBD}"/>
              </a:ext>
            </a:extLst>
          </p:cNvPr>
          <p:cNvSpPr txBox="1"/>
          <p:nvPr/>
        </p:nvSpPr>
        <p:spPr>
          <a:xfrm>
            <a:off x="6233895" y="3172154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TRANSFORM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C88CA679-6EFF-4191-B6E4-824924C2A859}"/>
              </a:ext>
            </a:extLst>
          </p:cNvPr>
          <p:cNvSpPr txBox="1"/>
          <p:nvPr/>
        </p:nvSpPr>
        <p:spPr>
          <a:xfrm>
            <a:off x="6839174" y="3513573"/>
            <a:ext cx="161583" cy="186502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</a:t>
            </a:r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F13352B8-539A-462C-9515-5094C6034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07350" y="2597025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sq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382613D3-4132-40C6-80BC-C1BE4B02B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2329532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B649FC4-BAD6-4561-92AC-EC347F79B574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FEE2DBD-86BB-4C34-948C-757A98E9133F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D45FCB6-B1EB-419E-A7A3-F196C9EE1C06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970DC63-101C-4286-8A5F-9C552F2E5416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EC9284E-BCA6-4F98-BD1C-614467E7B331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328125-9BC4-4C57-A329-06E988E69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2058936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CE3DC9F9-A474-49EB-BC86-6E41DA0A6BC2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1A2EF5E5-02D9-470C-95E7-CF077F4BB745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14EECE49-FCEF-4F4B-813B-4B2D1D3F2970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72370A2-AC51-4381-BF9D-BBACB358D226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EE23FB3-D14C-4797-AA09-705F78D0CEF9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DD0BE17-4685-4350-A51D-4E9B07393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788340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A781C7B-F59A-4FD7-A8F7-08134D8CCEE6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E78F0F-C68C-4564-B9AC-193239672A82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543B0CC-4CF7-4D86-88F9-1DFFE8C4098D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6F79CE7A-72F1-4145-81B6-D43F9A516380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4FCC5E6-0621-49CD-BB1A-532004C2487B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E7BA92CB-DF9A-4706-9B26-522F44020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517744"/>
            <a:ext cx="2141596" cy="1474078"/>
            <a:chOff x="4192418" y="2011180"/>
            <a:chExt cx="2141596" cy="1474078"/>
          </a:xfrm>
          <a:solidFill>
            <a:schemeClr val="accent4">
              <a:alpha val="25000"/>
            </a:schemeClr>
          </a:solidFill>
        </p:grpSpPr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F4C8CE5-F58B-4129-8BA1-2DE408BE5788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E5E79A65-603D-4FDB-9E20-67CA7845CF18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9A7094D-571F-4F8B-AA8B-22F7A8A08203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BD450C0-9777-403D-938A-4AE571DF0C12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5111B15-9F5A-4AD0-9618-FCA7B647FDCE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74A2F7D-E1B3-4439-81CF-B84734A56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0908" y="1247148"/>
            <a:ext cx="2141596" cy="1474078"/>
            <a:chOff x="4192418" y="2011180"/>
            <a:chExt cx="2141596" cy="1474078"/>
          </a:xfrm>
          <a:solidFill>
            <a:schemeClr val="accent4">
              <a:alpha val="50000"/>
            </a:schemeClr>
          </a:solidFill>
        </p:grpSpPr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474964E-B796-47F6-801E-5E104B70F59E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AE16C6B-6509-47F7-A831-4C8511921302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93998CE-9582-4536-9337-8C27DF87AD36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9D8E177-C83C-4668-B58B-4A4924A625B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712D7DB-CB5E-4131-A808-5889C47DBFBA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79" name="Freeform: Shape 378">
            <a:extLst>
              <a:ext uri="{FF2B5EF4-FFF2-40B4-BE49-F238E27FC236}">
                <a16:creationId xmlns:a16="http://schemas.microsoft.com/office/drawing/2014/main" id="{7C553FB5-3442-4115-9BA0-2049D5EFC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20856" y="2954341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rnd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33C722D7-1B9C-43A8-8E8B-6AE75E1B8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686848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91A85EE-6F8B-42D6-AD58-612D13DA83F8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B665195-F641-44FA-B2DD-3459F89C1270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ED5335AF-CDDE-41CA-8DE9-0D59E80D6570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3609F1-2F36-4E07-8BE5-E0FFF64010B5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7C0A2CC-865B-4143-BB0F-FC588A7ADF00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5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1DAEAF1-B764-41AE-AB8B-C96C7916E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416252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EA420A4-B8AA-48BA-95CD-37A601E9167D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DAB8ED0-AD07-4792-B513-76BBA84B917D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A4DB6075-7E7F-463B-B1B4-2C9FC33B04F3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FDEF6FA-9DA3-40A7-9373-0628B01EBBCD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B3E5D5DD-E7D1-42CB-8218-BBA3AE7E644E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C48E6EB-84F8-4E18-9FAB-59F70AC97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2145656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A9D9C4F-B439-4F1D-8522-E22171C29574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37BCA35-75C0-405B-813C-929D14E624B0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64C2B15-8430-4B33-A578-0DEC0EC4168D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A2F2774-3B48-4D5B-9E49-CACC37B13BB6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EB289CF8-5385-4160-A79A-EE7F95377950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D990DF1-37F7-4CCB-992F-4FCFBF40F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1875060"/>
            <a:ext cx="2141596" cy="1474078"/>
            <a:chOff x="4192418" y="2011180"/>
            <a:chExt cx="2141596" cy="1474078"/>
          </a:xfrm>
          <a:solidFill>
            <a:schemeClr val="accent5">
              <a:alpha val="25000"/>
            </a:schemeClr>
          </a:solidFill>
        </p:grpSpPr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1F18C5F-2542-4867-B112-C660E8335624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05D7BEB-3372-4594-B9AA-2B456DF7028F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A8A5A9C-E8E8-4408-8D1E-A50F1A7052AC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0AA518B-6524-4F38-B726-177204521CA8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4B37008-31EF-41B5-B629-45CCF4E40FC3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ED585460-6C23-4FE2-87C8-42995CA50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4414" y="1604464"/>
            <a:ext cx="2141596" cy="1474078"/>
            <a:chOff x="4192418" y="2011180"/>
            <a:chExt cx="2141596" cy="1474078"/>
          </a:xfrm>
          <a:solidFill>
            <a:schemeClr val="accent5">
              <a:alpha val="50000"/>
            </a:schemeClr>
          </a:solidFill>
        </p:grpSpPr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6928974-3A2C-4174-8441-153FABC5A9A2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6EFDF7-25A3-4E91-953A-A3BF471D2054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E0DCAD8-CA3B-4A64-876A-2D8EC6362FA4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E0B3900A-FD1F-4D4F-A435-115915F312F6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8E91324-2E73-4AB3-8961-DA6714D1960F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4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572D08BC-F594-431D-8117-AB6415829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24858" y="3306337"/>
            <a:ext cx="2141596" cy="1233898"/>
          </a:xfrm>
          <a:custGeom>
            <a:avLst/>
            <a:gdLst>
              <a:gd name="connsiteX0" fmla="*/ 1617526 w 2141596"/>
              <a:gd name="connsiteY0" fmla="*/ 0 h 1233898"/>
              <a:gd name="connsiteX1" fmla="*/ 2141596 w 2141596"/>
              <a:gd name="connsiteY1" fmla="*/ 302016 h 1233898"/>
              <a:gd name="connsiteX2" fmla="*/ 524070 w 2141596"/>
              <a:gd name="connsiteY2" fmla="*/ 1233898 h 1233898"/>
              <a:gd name="connsiteX3" fmla="*/ 0 w 2141596"/>
              <a:gd name="connsiteY3" fmla="*/ 931881 h 1233898"/>
              <a:gd name="connsiteX4" fmla="*/ 1617526 w 2141596"/>
              <a:gd name="connsiteY4" fmla="*/ 0 h 12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596" h="1233898">
                <a:moveTo>
                  <a:pt x="1617526" y="0"/>
                </a:moveTo>
                <a:lnTo>
                  <a:pt x="2141596" y="302016"/>
                </a:lnTo>
                <a:lnTo>
                  <a:pt x="524070" y="1233898"/>
                </a:lnTo>
                <a:lnTo>
                  <a:pt x="0" y="931881"/>
                </a:lnTo>
                <a:lnTo>
                  <a:pt x="1617526" y="0"/>
                </a:lnTo>
                <a:close/>
              </a:path>
            </a:pathLst>
          </a:custGeom>
          <a:noFill/>
          <a:ln cap="rnd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4211FA-E76C-4140-BC67-50E55F724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3038844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03080D2-9192-40EA-8314-A2445675F5A7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90EBDDF-9844-4997-AE01-FE6E47E92747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E3B189B-168A-4EB1-9413-9AA059AB8331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0E8C178-248C-4DB3-B2AB-87D8950AA3AE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205ED50-3178-4525-B062-073C30EE0161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7C731AB-0B4B-40DB-95F9-A50987EB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768248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D948628-CE80-4811-8F73-7E7A2CF3FB65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DFA72B1-3DD3-4367-9632-7D787B1C043F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9EB6C8BF-E693-41E6-9753-678B9423B25C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2BBE0B7-710B-41D5-A485-ADF3FCC02FD3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C972819-9C74-415F-B31A-D66731B32C28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2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36A59371-80A5-4BD4-9620-CFC831455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497652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8290117-BDC5-4053-A35C-27FE0AC2A3AA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959DB8C-1101-4246-9381-9013EE102223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145C4AEA-2718-4662-819F-79CE2C3FFD21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56C96A2-377D-4E0A-8330-06BED203074D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024B2BB-CCF6-4BF4-8107-33DFFE0A7CD2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B455F3FA-239E-4F8C-8625-AF5F2E6C9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2227056"/>
            <a:ext cx="2141596" cy="1474078"/>
            <a:chOff x="4192418" y="2011180"/>
            <a:chExt cx="2141596" cy="1474078"/>
          </a:xfrm>
          <a:solidFill>
            <a:schemeClr val="accent2">
              <a:alpha val="25000"/>
            </a:schemeClr>
          </a:solidFill>
        </p:grpSpPr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F3E75C4-3C1B-4A8B-8A45-8FA8806AB52B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07ADC42-77D9-409B-9DF1-82BC6FDDDA56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FC7DD1B-54BF-45E4-8DFE-6F4BE4582150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CA50BC5-9462-4A18-9F9B-7C70F1C15872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0E9E667-A89B-4B91-B1E9-D47B61F18211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303513B7-19D5-4623-BED5-75E9601C5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8416" y="1956460"/>
            <a:ext cx="2141596" cy="1474078"/>
            <a:chOff x="4192418" y="2011180"/>
            <a:chExt cx="2141596" cy="1474078"/>
          </a:xfrm>
          <a:solidFill>
            <a:schemeClr val="accent2">
              <a:alpha val="50000"/>
            </a:schemeClr>
          </a:solidFill>
        </p:grpSpPr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0EBCA45-F474-42FA-803C-4F0EB520B5AF}"/>
                </a:ext>
              </a:extLst>
            </p:cNvPr>
            <p:cNvSpPr/>
            <p:nvPr/>
          </p:nvSpPr>
          <p:spPr bwMode="auto">
            <a:xfrm>
              <a:off x="4195316" y="2014220"/>
              <a:ext cx="1616204" cy="1163056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D5CB18B-ED99-4C82-A03D-0FF7CD326F4C}"/>
                </a:ext>
              </a:extLst>
            </p:cNvPr>
            <p:cNvSpPr/>
            <p:nvPr/>
          </p:nvSpPr>
          <p:spPr bwMode="auto">
            <a:xfrm>
              <a:off x="4192418" y="2013720"/>
              <a:ext cx="2141596" cy="1233898"/>
            </a:xfrm>
            <a:custGeom>
              <a:avLst/>
              <a:gdLst>
                <a:gd name="connsiteX0" fmla="*/ 1617526 w 2141596"/>
                <a:gd name="connsiteY0" fmla="*/ 0 h 1233898"/>
                <a:gd name="connsiteX1" fmla="*/ 2141596 w 2141596"/>
                <a:gd name="connsiteY1" fmla="*/ 302016 h 1233898"/>
                <a:gd name="connsiteX2" fmla="*/ 524070 w 2141596"/>
                <a:gd name="connsiteY2" fmla="*/ 1233898 h 1233898"/>
                <a:gd name="connsiteX3" fmla="*/ 0 w 2141596"/>
                <a:gd name="connsiteY3" fmla="*/ 931881 h 1233898"/>
                <a:gd name="connsiteX4" fmla="*/ 1617526 w 2141596"/>
                <a:gd name="connsiteY4" fmla="*/ 0 h 12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596" h="1233898">
                  <a:moveTo>
                    <a:pt x="1617526" y="0"/>
                  </a:moveTo>
                  <a:lnTo>
                    <a:pt x="2141596" y="302016"/>
                  </a:lnTo>
                  <a:lnTo>
                    <a:pt x="524070" y="1233898"/>
                  </a:lnTo>
                  <a:lnTo>
                    <a:pt x="0" y="931881"/>
                  </a:lnTo>
                  <a:lnTo>
                    <a:pt x="1617526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D0FD9CC-7AC0-40E7-A906-F2F5D7617FE1}"/>
                </a:ext>
              </a:extLst>
            </p:cNvPr>
            <p:cNvSpPr/>
            <p:nvPr/>
          </p:nvSpPr>
          <p:spPr bwMode="auto">
            <a:xfrm>
              <a:off x="4717554" y="2316480"/>
              <a:ext cx="1614666" cy="1160019"/>
            </a:xfrm>
            <a:custGeom>
              <a:avLst/>
              <a:gdLst>
                <a:gd name="connsiteX0" fmla="*/ 1607974 w 1607974"/>
                <a:gd name="connsiteY0" fmla="*/ 0 h 1157332"/>
                <a:gd name="connsiteX1" fmla="*/ 1607974 w 1607974"/>
                <a:gd name="connsiteY1" fmla="*/ 230954 h 1157332"/>
                <a:gd name="connsiteX2" fmla="*/ 0 w 1607974"/>
                <a:gd name="connsiteY2" fmla="*/ 1157332 h 1157332"/>
                <a:gd name="connsiteX3" fmla="*/ 0 w 1607974"/>
                <a:gd name="connsiteY3" fmla="*/ 926379 h 1157332"/>
                <a:gd name="connsiteX4" fmla="*/ 1607974 w 1607974"/>
                <a:gd name="connsiteY4" fmla="*/ 0 h 115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974" h="1157332">
                  <a:moveTo>
                    <a:pt x="1607974" y="0"/>
                  </a:moveTo>
                  <a:lnTo>
                    <a:pt x="1607974" y="230954"/>
                  </a:lnTo>
                  <a:lnTo>
                    <a:pt x="0" y="1157332"/>
                  </a:lnTo>
                  <a:lnTo>
                    <a:pt x="0" y="926379"/>
                  </a:lnTo>
                  <a:lnTo>
                    <a:pt x="1607974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0A90A86F-52CC-4423-8B45-0159034354F1}"/>
                </a:ext>
              </a:extLst>
            </p:cNvPr>
            <p:cNvSpPr/>
            <p:nvPr/>
          </p:nvSpPr>
          <p:spPr bwMode="auto">
            <a:xfrm>
              <a:off x="4199534" y="2951445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0372656-BA09-4B19-ACBA-2A99F574D4A7}"/>
                </a:ext>
              </a:extLst>
            </p:cNvPr>
            <p:cNvSpPr/>
            <p:nvPr/>
          </p:nvSpPr>
          <p:spPr bwMode="auto">
            <a:xfrm>
              <a:off x="5814060" y="2011180"/>
              <a:ext cx="517802" cy="533813"/>
            </a:xfrm>
            <a:custGeom>
              <a:avLst/>
              <a:gdLst>
                <a:gd name="connsiteX0" fmla="*/ 0 w 517802"/>
                <a:gd name="connsiteY0" fmla="*/ 0 h 533813"/>
                <a:gd name="connsiteX1" fmla="*/ 517802 w 517802"/>
                <a:gd name="connsiteY1" fmla="*/ 298405 h 533813"/>
                <a:gd name="connsiteX2" fmla="*/ 517802 w 517802"/>
                <a:gd name="connsiteY2" fmla="*/ 533813 h 533813"/>
                <a:gd name="connsiteX3" fmla="*/ 0 w 517802"/>
                <a:gd name="connsiteY3" fmla="*/ 235408 h 533813"/>
                <a:gd name="connsiteX4" fmla="*/ 0 w 517802"/>
                <a:gd name="connsiteY4" fmla="*/ 0 h 5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802" h="533813">
                  <a:moveTo>
                    <a:pt x="0" y="0"/>
                  </a:moveTo>
                  <a:lnTo>
                    <a:pt x="517802" y="298405"/>
                  </a:lnTo>
                  <a:lnTo>
                    <a:pt x="517802" y="533813"/>
                  </a:lnTo>
                  <a:lnTo>
                    <a:pt x="0" y="235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rnd">
              <a:solidFill>
                <a:schemeClr val="accent2">
                  <a:alpha val="30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1" name="Bar graph 1">
            <a:extLst>
              <a:ext uri="{FF2B5EF4-FFF2-40B4-BE49-F238E27FC236}">
                <a16:creationId xmlns:a16="http://schemas.microsoft.com/office/drawing/2014/main" id="{923B4C4F-6A28-43E8-836D-BA63C0B5C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88820" y="2196424"/>
            <a:ext cx="127755" cy="1396684"/>
            <a:chOff x="4119566" y="2396520"/>
            <a:chExt cx="127755" cy="1396684"/>
          </a:xfrm>
        </p:grpSpPr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28137AD8-10E1-4C1D-940A-609C0A04E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AE24DCF-4567-4884-B6CC-7130B0BF5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A1052924-8BAD-4310-A0C4-74C106613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935669EF-E1F4-454B-AC43-EA9BB94995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F9A3B1B1-5C73-432B-B2FE-852B4427F7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1546FF8-B605-4B73-BB30-888A777BD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9174993-8CE1-4AD9-9EE6-570FD688AA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2D87C07-9A28-45BF-9360-41A2B0C03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6FCE8C0B-23C8-4034-B636-D46B0A7530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2BBD63F-3B93-4FCD-B107-7E8770F2D3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A854C072-37CE-4CD2-86BA-3DE41003A1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D2DBD704-DF9B-407D-AAB9-95D34A1344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6D7917BC-6108-4D21-9980-82A05E813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3FB21EF1-6592-47DB-B4B9-4C373DA51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A3C8F1E6-BBC5-4127-A20B-438A0DBA1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1682260-2929-478F-961F-47C6407A7C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A38D7C82-4EE0-4AD8-B376-DDB4F0EDB2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375E7FA-6334-4C42-B2C5-736ED88A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79F55955-7A1A-4F99-BD10-D96743E1C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2DAE128-4D84-405B-A55E-F964F7A65D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7F4DE3F0-3918-421D-AABD-42627C58C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008E4E27-632B-4E73-881D-70CFDE8C9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936F08AC-961B-480B-8BEE-0D855DDBF7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418DA9D-6906-493D-AD02-5E6544D34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5BD66AFD-5B46-45B2-8EEC-C889612EDD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5DB68A5-E47F-41BC-9CC5-B07765502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8B3E0344-2F12-431F-B79D-63757F483F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B215BDE1-832F-42A2-B6BA-C95D3021ED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78326180-55FF-4D15-9ECE-2389322F5A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42C64CF-B1FA-419B-8452-E5385C3EBE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70A77469-9256-4E3C-AD30-1E67A57CA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13BB3EE8-EF55-45EA-8606-985156E8CFE2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4" name="Bar graph 2">
            <a:extLst>
              <a:ext uri="{FF2B5EF4-FFF2-40B4-BE49-F238E27FC236}">
                <a16:creationId xmlns:a16="http://schemas.microsoft.com/office/drawing/2014/main" id="{14970405-D645-47E0-8985-B09C47A4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33305" y="2520654"/>
            <a:ext cx="127755" cy="1396684"/>
            <a:chOff x="4119566" y="2396520"/>
            <a:chExt cx="127755" cy="1396684"/>
          </a:xfrm>
        </p:grpSpPr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63E267A3-DA39-4D93-A665-15E237D08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27BCE0EF-1347-428C-A93C-EF33B02BD9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EB73A056-F75A-4BC5-AB3C-A2EEEFAC1A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B989EDB-585E-422E-85A5-EF5B83AC4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0191E5E-BB39-4058-AAAD-805FA92F2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07CEAD69-D367-410B-A7BD-0C00DACAE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EDC9B835-A1B2-4679-85D8-D3B173BF55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8458E36-E121-4A64-B056-2FD9A1F455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A040F007-111E-444E-A2B0-1C772B4C7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EF269FF-1181-4443-9003-EC6710CC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996BC41-F16E-46EC-A799-118B8E5D5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C9D8181-2F6A-4559-9F61-ECC036B002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C792D0E-5E5A-486C-9FF7-41BAF74D4E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94248FA4-4852-4B86-8CFE-B1777C377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4CBBB121-6BF8-480D-AEBE-8596519021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7580443A-9D99-48D1-93F7-6A182EBA3C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A30D9AD-3212-49BF-8197-95640AD65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6E29382-D885-4ADE-84DE-EE5E21971D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C5DEA314-D867-4BA6-A20D-40AECDA372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59165340-0D52-4410-AE84-860E27A286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5944CB3B-145A-4E4A-B0FB-CD17AF1EB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7E8FF8CC-074E-4015-A512-A91C493C61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19F9578E-3870-43C7-9399-7C6A3E9B9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B7A9EBD4-2B4A-4E31-8524-B517811326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A1592670-D7C6-4884-866E-30DA5A3F08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FA4B3F3D-88D4-4AB5-872D-DE30E5A428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00FFF610-AB8A-4984-9FAA-9C845D9D0D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B9D6137A-95DD-4CFA-819B-05D62FED4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DE814BD8-50A5-43EF-8DD1-4315C3C715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A1EA589A-CD55-4CE6-BEAD-5281D6E90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301F0D15-5515-49AA-9D0F-2C17794FE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24461D5B-0874-4777-9769-744A9292CA77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7" name="Bar graph 3">
            <a:extLst>
              <a:ext uri="{FF2B5EF4-FFF2-40B4-BE49-F238E27FC236}">
                <a16:creationId xmlns:a16="http://schemas.microsoft.com/office/drawing/2014/main" id="{A51ACDE3-0243-4473-A379-941AA93E6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32688" y="2937002"/>
            <a:ext cx="127755" cy="1396684"/>
            <a:chOff x="4119566" y="2396520"/>
            <a:chExt cx="127755" cy="1396684"/>
          </a:xfrm>
        </p:grpSpPr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1140B368-3DEB-4A10-9AD0-1DB508B57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498" y="2399024"/>
              <a:ext cx="0" cy="1365377"/>
            </a:xfrm>
            <a:prstGeom prst="line">
              <a:avLst/>
            </a:prstGeom>
            <a:ln cap="sq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BA717B8-2D3B-4FA4-912D-07B80FDD16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39652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BBE22CEB-C07C-4E52-B2F9-783BA323AE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6053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E6F2C3CE-236B-4D2A-9645-A029DDE8E9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2455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DFBD4B0C-FB90-47F6-B373-197483331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88565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43A9366-7D63-4D7C-8593-4192695E0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52580"/>
              <a:ext cx="80102" cy="46161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6D301E06-7D2A-49C0-A7C5-1D83B16FA5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54691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100918DC-2E75-4DB6-898D-CC1436C183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493683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55809550-D411-48EB-9E5F-24AB6CD78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3267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584A5F3-58BC-4D52-B9F5-B733B1D5E7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571667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E1783C98-0FA6-4202-AB80-AB374082B5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610659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0B31C206-3318-4DDD-B7DF-2C304D82E1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187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BAE3BEC-3E30-4A99-BE2F-DB950C7E8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5769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64AED0F2-400A-43C4-9102-37EF47C3E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79669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9CB4BEFB-BF42-4E50-8940-9287BA0C5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3568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0C98B649-2088-4A36-B52D-6B0C491A3F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87467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11044173-22CA-4507-B764-AE31507A02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298000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40AD459C-872C-4B9F-9711-4B7D4B1185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1899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8BF4D220-B5B1-4E69-A188-866656206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5798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C5CE0AA5-51FC-4B91-8973-0B03F3A2E1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09697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FF97E7B4-B944-470C-9F58-85BD5B44F2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13596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94A2DF81-70F3-4F56-806F-AE531D2BBB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4673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018FD8FB-A1CB-4C1E-9A4F-81FB0165C0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285728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F3116F71-EF8E-44F7-A629-FAFEB5E9F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2472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BCF7991-0F08-400D-AB38-49D39BB6D5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36371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43364EB-A7F7-4192-BE70-E260C263AD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40270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1AC9ED2C-11C2-41A7-9CD8-988F80AB12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08030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ADC243A-9E04-497D-8558-7CB140629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47022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9CA8D528-2996-45BB-BD7D-B8E2F258E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586014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B3EAFD82-DC30-428F-B683-9212F4716D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25006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E1BD4892-CFDD-45E0-B2A8-B5EF35662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219" y="3664005"/>
              <a:ext cx="27936" cy="16098"/>
            </a:xfrm>
            <a:prstGeom prst="line">
              <a:avLst/>
            </a:prstGeom>
            <a:ln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3AF356BD-64A4-4836-AD65-234D1AAD8632}"/>
                </a:ext>
              </a:extLst>
            </p:cNvPr>
            <p:cNvSpPr/>
            <p:nvPr/>
          </p:nvSpPr>
          <p:spPr bwMode="auto">
            <a:xfrm flipH="1">
              <a:off x="4119566" y="3747485"/>
              <a:ext cx="91575" cy="45719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6" name="Data cycle 1">
            <a:extLst>
              <a:ext uri="{FF2B5EF4-FFF2-40B4-BE49-F238E27FC236}">
                <a16:creationId xmlns:a16="http://schemas.microsoft.com/office/drawing/2014/main" id="{5F025A3E-BD12-4850-B462-3ACC2F85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67913" y="3593449"/>
            <a:ext cx="1565244" cy="801040"/>
            <a:chOff x="9702487" y="3807574"/>
            <a:chExt cx="1565244" cy="801040"/>
          </a:xfrm>
        </p:grpSpPr>
        <p:sp>
          <p:nvSpPr>
            <p:cNvPr id="557" name="Arc 556">
              <a:extLst>
                <a:ext uri="{FF2B5EF4-FFF2-40B4-BE49-F238E27FC236}">
                  <a16:creationId xmlns:a16="http://schemas.microsoft.com/office/drawing/2014/main" id="{B713D981-57F1-4FCF-A73E-1FD9C1FE93FD}"/>
                </a:ext>
              </a:extLst>
            </p:cNvPr>
            <p:cNvSpPr/>
            <p:nvPr/>
          </p:nvSpPr>
          <p:spPr>
            <a:xfrm>
              <a:off x="9702487" y="3809509"/>
              <a:ext cx="1565244" cy="799105"/>
            </a:xfrm>
            <a:prstGeom prst="arc">
              <a:avLst>
                <a:gd name="adj1" fmla="val 9216224"/>
                <a:gd name="adj2" fmla="val 18457277"/>
              </a:avLst>
            </a:prstGeom>
            <a:ln w="38100" cap="rnd">
              <a:gradFill>
                <a:gsLst>
                  <a:gs pos="78761">
                    <a:schemeClr val="tx1"/>
                  </a:gs>
                  <a:gs pos="0">
                    <a:schemeClr val="accent2">
                      <a:alpha val="36000"/>
                    </a:schemeClr>
                  </a:gs>
                  <a:gs pos="4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1D7F7D53-B9A0-4DB3-8D63-861A593F3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0268" y="4487573"/>
              <a:ext cx="168929" cy="6946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C21B8972-DADC-486E-8A8F-03D3C1864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959" y="4409180"/>
              <a:ext cx="0" cy="78394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Arc 559">
              <a:extLst>
                <a:ext uri="{FF2B5EF4-FFF2-40B4-BE49-F238E27FC236}">
                  <a16:creationId xmlns:a16="http://schemas.microsoft.com/office/drawing/2014/main" id="{80FA1681-4378-4F46-A34A-F9F059F1D1F1}"/>
                </a:ext>
              </a:extLst>
            </p:cNvPr>
            <p:cNvSpPr/>
            <p:nvPr/>
          </p:nvSpPr>
          <p:spPr>
            <a:xfrm>
              <a:off x="9702487" y="3807574"/>
              <a:ext cx="1565244" cy="799105"/>
            </a:xfrm>
            <a:prstGeom prst="arc">
              <a:avLst>
                <a:gd name="adj1" fmla="val 19110824"/>
                <a:gd name="adj2" fmla="val 8785473"/>
              </a:avLst>
            </a:prstGeom>
            <a:ln w="38100" cap="rnd">
              <a:gradFill flip="none" rotWithShape="1">
                <a:gsLst>
                  <a:gs pos="0">
                    <a:schemeClr val="tx1"/>
                  </a:gs>
                  <a:gs pos="78000">
                    <a:schemeClr val="accent2">
                      <a:alpha val="24000"/>
                    </a:schemeClr>
                  </a:gs>
                  <a:gs pos="4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B619663D-2A92-4BA4-8007-CB954A376C95}"/>
                </a:ext>
              </a:extLst>
            </p:cNvPr>
            <p:cNvCxnSpPr>
              <a:cxnSpLocks/>
              <a:endCxn id="560" idx="0"/>
            </p:cNvCxnSpPr>
            <p:nvPr/>
          </p:nvCxnSpPr>
          <p:spPr>
            <a:xfrm flipV="1">
              <a:off x="10876409" y="3861101"/>
              <a:ext cx="0" cy="8118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E38F00E0-0A73-414C-8F63-9DB87D35A072}"/>
                </a:ext>
              </a:extLst>
            </p:cNvPr>
            <p:cNvCxnSpPr>
              <a:cxnSpLocks/>
              <a:endCxn id="560" idx="0"/>
            </p:cNvCxnSpPr>
            <p:nvPr/>
          </p:nvCxnSpPr>
          <p:spPr>
            <a:xfrm flipH="1">
              <a:off x="10876409" y="3861101"/>
              <a:ext cx="124886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6" name="Extract pipe">
            <a:extLst>
              <a:ext uri="{FF2B5EF4-FFF2-40B4-BE49-F238E27FC236}">
                <a16:creationId xmlns:a16="http://schemas.microsoft.com/office/drawing/2014/main" id="{2399F0BB-F03F-4198-9D03-598EF000C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35847" y="4014989"/>
            <a:ext cx="755479" cy="598644"/>
            <a:chOff x="4348835" y="4033990"/>
            <a:chExt cx="920781" cy="72963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898C2A-13DA-47C9-98E2-695FDE2DCAF4}"/>
                </a:ext>
              </a:extLst>
            </p:cNvPr>
            <p:cNvSpPr/>
            <p:nvPr/>
          </p:nvSpPr>
          <p:spPr>
            <a:xfrm>
              <a:off x="4855540" y="4033990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9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E6ABBB6-1919-408A-BEB4-710E6A17E7DA}"/>
                </a:ext>
              </a:extLst>
            </p:cNvPr>
            <p:cNvSpPr/>
            <p:nvPr/>
          </p:nvSpPr>
          <p:spPr>
            <a:xfrm rot="19759864">
              <a:off x="4795224" y="4094812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9" y="426996"/>
                    <a:pt x="171581" y="426996"/>
                  </a:cubicBezTo>
                  <a:cubicBezTo>
                    <a:pt x="76643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72FDEE1-D356-4962-A0B8-CFCBBEAFC9D5}"/>
                </a:ext>
              </a:extLst>
            </p:cNvPr>
            <p:cNvSpPr/>
            <p:nvPr/>
          </p:nvSpPr>
          <p:spPr>
            <a:xfrm>
              <a:off x="4546405" y="4144304"/>
              <a:ext cx="563406" cy="502452"/>
            </a:xfrm>
            <a:custGeom>
              <a:avLst/>
              <a:gdLst>
                <a:gd name="connsiteX0" fmla="*/ 426591 w 563406"/>
                <a:gd name="connsiteY0" fmla="*/ 7587 h 502452"/>
                <a:gd name="connsiteX1" fmla="*/ 314958 w 563406"/>
                <a:gd name="connsiteY1" fmla="*/ 19112 h 502452"/>
                <a:gd name="connsiteX2" fmla="*/ 314958 w 563406"/>
                <a:gd name="connsiteY2" fmla="*/ 19112 h 502452"/>
                <a:gd name="connsiteX3" fmla="*/ -320 w 563406"/>
                <a:gd name="connsiteY3" fmla="*/ 198658 h 502452"/>
                <a:gd name="connsiteX4" fmla="*/ 185608 w 563406"/>
                <a:gd name="connsiteY4" fmla="*/ 502220 h 502452"/>
                <a:gd name="connsiteX5" fmla="*/ 505077 w 563406"/>
                <a:gd name="connsiteY5" fmla="*/ 320102 h 502452"/>
                <a:gd name="connsiteX6" fmla="*/ 505077 w 563406"/>
                <a:gd name="connsiteY6" fmla="*/ 320102 h 502452"/>
                <a:gd name="connsiteX7" fmla="*/ 562227 w 563406"/>
                <a:gd name="connsiteY7" fmla="*/ 219994 h 502452"/>
                <a:gd name="connsiteX8" fmla="*/ 426591 w 563406"/>
                <a:gd name="connsiteY8" fmla="*/ 7587 h 5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406" h="502452">
                  <a:moveTo>
                    <a:pt x="426591" y="7587"/>
                  </a:moveTo>
                  <a:cubicBezTo>
                    <a:pt x="389596" y="-5986"/>
                    <a:pt x="348400" y="-1729"/>
                    <a:pt x="314958" y="19112"/>
                  </a:cubicBezTo>
                  <a:lnTo>
                    <a:pt x="314958" y="19112"/>
                  </a:lnTo>
                  <a:lnTo>
                    <a:pt x="-320" y="198658"/>
                  </a:lnTo>
                  <a:lnTo>
                    <a:pt x="185608" y="502220"/>
                  </a:lnTo>
                  <a:lnTo>
                    <a:pt x="505077" y="320102"/>
                  </a:lnTo>
                  <a:lnTo>
                    <a:pt x="505077" y="320102"/>
                  </a:lnTo>
                  <a:cubicBezTo>
                    <a:pt x="538433" y="297232"/>
                    <a:pt x="559493" y="260352"/>
                    <a:pt x="562227" y="219994"/>
                  </a:cubicBezTo>
                  <a:cubicBezTo>
                    <a:pt x="571085" y="129983"/>
                    <a:pt x="510506" y="35209"/>
                    <a:pt x="426591" y="758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9C87DC3-BAD3-456C-820C-021748A8464E}"/>
                </a:ext>
              </a:extLst>
            </p:cNvPr>
            <p:cNvSpPr/>
            <p:nvPr/>
          </p:nvSpPr>
          <p:spPr>
            <a:xfrm>
              <a:off x="4407865" y="4279064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8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8311DD92-E381-45C6-B954-D0DFD81A9FE8}"/>
                </a:ext>
              </a:extLst>
            </p:cNvPr>
            <p:cNvSpPr/>
            <p:nvPr/>
          </p:nvSpPr>
          <p:spPr>
            <a:xfrm rot="19759864">
              <a:off x="4348835" y="4336393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8" y="426996"/>
                    <a:pt x="171581" y="426996"/>
                  </a:cubicBezTo>
                  <a:cubicBezTo>
                    <a:pt x="76642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C5488-BC43-4EFD-B1C5-5FF9A2BFD561}"/>
                </a:ext>
              </a:extLst>
            </p:cNvPr>
            <p:cNvSpPr/>
            <p:nvPr/>
          </p:nvSpPr>
          <p:spPr>
            <a:xfrm>
              <a:off x="4398816" y="4413343"/>
              <a:ext cx="235328" cy="278289"/>
            </a:xfrm>
            <a:custGeom>
              <a:avLst/>
              <a:gdLst>
                <a:gd name="connsiteX0" fmla="*/ 142232 w 215379"/>
                <a:gd name="connsiteY0" fmla="*/ 254466 h 254698"/>
                <a:gd name="connsiteX1" fmla="*/ 111085 w 215379"/>
                <a:gd name="connsiteY1" fmla="*/ 249132 h 254698"/>
                <a:gd name="connsiteX2" fmla="*/ 404 w 215379"/>
                <a:gd name="connsiteY2" fmla="*/ 74825 h 254698"/>
                <a:gd name="connsiteX3" fmla="*/ 72508 w 215379"/>
                <a:gd name="connsiteY3" fmla="*/ -233 h 254698"/>
                <a:gd name="connsiteX4" fmla="*/ 103655 w 215379"/>
                <a:gd name="connsiteY4" fmla="*/ 5101 h 254698"/>
                <a:gd name="connsiteX5" fmla="*/ 214336 w 215379"/>
                <a:gd name="connsiteY5" fmla="*/ 179409 h 254698"/>
                <a:gd name="connsiteX6" fmla="*/ 142232 w 215379"/>
                <a:gd name="connsiteY6" fmla="*/ 254466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79" h="254698">
                  <a:moveTo>
                    <a:pt x="142232" y="254466"/>
                  </a:moveTo>
                  <a:cubicBezTo>
                    <a:pt x="131630" y="254342"/>
                    <a:pt x="121124" y="252542"/>
                    <a:pt x="111085" y="249132"/>
                  </a:cubicBezTo>
                  <a:cubicBezTo>
                    <a:pt x="43648" y="226939"/>
                    <a:pt x="-7025" y="147119"/>
                    <a:pt x="404" y="74825"/>
                  </a:cubicBezTo>
                  <a:cubicBezTo>
                    <a:pt x="5262" y="28533"/>
                    <a:pt x="32884" y="-233"/>
                    <a:pt x="72508" y="-233"/>
                  </a:cubicBezTo>
                  <a:cubicBezTo>
                    <a:pt x="83110" y="-109"/>
                    <a:pt x="93616" y="1692"/>
                    <a:pt x="103655" y="5101"/>
                  </a:cubicBezTo>
                  <a:cubicBezTo>
                    <a:pt x="171092" y="27295"/>
                    <a:pt x="221765" y="107114"/>
                    <a:pt x="214336" y="179409"/>
                  </a:cubicBezTo>
                  <a:cubicBezTo>
                    <a:pt x="209478" y="225701"/>
                    <a:pt x="181856" y="254466"/>
                    <a:pt x="142232" y="2544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324C04"/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72" name="Trans pipe">
            <a:extLst>
              <a:ext uri="{FF2B5EF4-FFF2-40B4-BE49-F238E27FC236}">
                <a16:creationId xmlns:a16="http://schemas.microsoft.com/office/drawing/2014/main" id="{F7016DF8-BAF4-4413-904C-B251682B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6866" y="4398589"/>
            <a:ext cx="755479" cy="598644"/>
            <a:chOff x="4348835" y="4033990"/>
            <a:chExt cx="920781" cy="729630"/>
          </a:xfrm>
        </p:grpSpPr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DF336C6-88BC-4222-BB15-92EE0C186390}"/>
                </a:ext>
              </a:extLst>
            </p:cNvPr>
            <p:cNvSpPr/>
            <p:nvPr/>
          </p:nvSpPr>
          <p:spPr>
            <a:xfrm>
              <a:off x="4855540" y="4033990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9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E3C70A98-7377-4356-A37B-3B53ECE75A7D}"/>
                </a:ext>
              </a:extLst>
            </p:cNvPr>
            <p:cNvSpPr/>
            <p:nvPr/>
          </p:nvSpPr>
          <p:spPr>
            <a:xfrm rot="19759864">
              <a:off x="4795224" y="4094812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9" y="426996"/>
                    <a:pt x="171581" y="426996"/>
                  </a:cubicBezTo>
                  <a:cubicBezTo>
                    <a:pt x="76643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35D02ED-24C5-4387-9437-443B4704F612}"/>
                </a:ext>
              </a:extLst>
            </p:cNvPr>
            <p:cNvSpPr/>
            <p:nvPr/>
          </p:nvSpPr>
          <p:spPr>
            <a:xfrm>
              <a:off x="4546405" y="4144304"/>
              <a:ext cx="563406" cy="502452"/>
            </a:xfrm>
            <a:custGeom>
              <a:avLst/>
              <a:gdLst>
                <a:gd name="connsiteX0" fmla="*/ 426591 w 563406"/>
                <a:gd name="connsiteY0" fmla="*/ 7587 h 502452"/>
                <a:gd name="connsiteX1" fmla="*/ 314958 w 563406"/>
                <a:gd name="connsiteY1" fmla="*/ 19112 h 502452"/>
                <a:gd name="connsiteX2" fmla="*/ 314958 w 563406"/>
                <a:gd name="connsiteY2" fmla="*/ 19112 h 502452"/>
                <a:gd name="connsiteX3" fmla="*/ -320 w 563406"/>
                <a:gd name="connsiteY3" fmla="*/ 198658 h 502452"/>
                <a:gd name="connsiteX4" fmla="*/ 185608 w 563406"/>
                <a:gd name="connsiteY4" fmla="*/ 502220 h 502452"/>
                <a:gd name="connsiteX5" fmla="*/ 505077 w 563406"/>
                <a:gd name="connsiteY5" fmla="*/ 320102 h 502452"/>
                <a:gd name="connsiteX6" fmla="*/ 505077 w 563406"/>
                <a:gd name="connsiteY6" fmla="*/ 320102 h 502452"/>
                <a:gd name="connsiteX7" fmla="*/ 562227 w 563406"/>
                <a:gd name="connsiteY7" fmla="*/ 219994 h 502452"/>
                <a:gd name="connsiteX8" fmla="*/ 426591 w 563406"/>
                <a:gd name="connsiteY8" fmla="*/ 7587 h 5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406" h="502452">
                  <a:moveTo>
                    <a:pt x="426591" y="7587"/>
                  </a:moveTo>
                  <a:cubicBezTo>
                    <a:pt x="389596" y="-5986"/>
                    <a:pt x="348400" y="-1729"/>
                    <a:pt x="314958" y="19112"/>
                  </a:cubicBezTo>
                  <a:lnTo>
                    <a:pt x="314958" y="19112"/>
                  </a:lnTo>
                  <a:lnTo>
                    <a:pt x="-320" y="198658"/>
                  </a:lnTo>
                  <a:lnTo>
                    <a:pt x="185608" y="502220"/>
                  </a:lnTo>
                  <a:lnTo>
                    <a:pt x="505077" y="320102"/>
                  </a:lnTo>
                  <a:lnTo>
                    <a:pt x="505077" y="320102"/>
                  </a:lnTo>
                  <a:cubicBezTo>
                    <a:pt x="538433" y="297232"/>
                    <a:pt x="559493" y="260352"/>
                    <a:pt x="562227" y="219994"/>
                  </a:cubicBezTo>
                  <a:cubicBezTo>
                    <a:pt x="571085" y="129983"/>
                    <a:pt x="510506" y="35209"/>
                    <a:pt x="426591" y="758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7D9E4A7-582D-4529-AC48-83BB830D8AF0}"/>
                </a:ext>
              </a:extLst>
            </p:cNvPr>
            <p:cNvSpPr/>
            <p:nvPr/>
          </p:nvSpPr>
          <p:spPr>
            <a:xfrm>
              <a:off x="4407865" y="4279064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8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E15817A-A0E9-466A-A2C9-A0F8ABBC3ECE}"/>
                </a:ext>
              </a:extLst>
            </p:cNvPr>
            <p:cNvSpPr/>
            <p:nvPr/>
          </p:nvSpPr>
          <p:spPr>
            <a:xfrm rot="19759864">
              <a:off x="4348835" y="4336393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8" y="426996"/>
                    <a:pt x="171581" y="426996"/>
                  </a:cubicBezTo>
                  <a:cubicBezTo>
                    <a:pt x="76642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39DABFB2-DC13-4AA6-B6F2-43440878D552}"/>
                </a:ext>
              </a:extLst>
            </p:cNvPr>
            <p:cNvSpPr/>
            <p:nvPr/>
          </p:nvSpPr>
          <p:spPr>
            <a:xfrm>
              <a:off x="4398816" y="4413343"/>
              <a:ext cx="235328" cy="278289"/>
            </a:xfrm>
            <a:custGeom>
              <a:avLst/>
              <a:gdLst>
                <a:gd name="connsiteX0" fmla="*/ 142232 w 215379"/>
                <a:gd name="connsiteY0" fmla="*/ 254466 h 254698"/>
                <a:gd name="connsiteX1" fmla="*/ 111085 w 215379"/>
                <a:gd name="connsiteY1" fmla="*/ 249132 h 254698"/>
                <a:gd name="connsiteX2" fmla="*/ 404 w 215379"/>
                <a:gd name="connsiteY2" fmla="*/ 74825 h 254698"/>
                <a:gd name="connsiteX3" fmla="*/ 72508 w 215379"/>
                <a:gd name="connsiteY3" fmla="*/ -233 h 254698"/>
                <a:gd name="connsiteX4" fmla="*/ 103655 w 215379"/>
                <a:gd name="connsiteY4" fmla="*/ 5101 h 254698"/>
                <a:gd name="connsiteX5" fmla="*/ 214336 w 215379"/>
                <a:gd name="connsiteY5" fmla="*/ 179409 h 254698"/>
                <a:gd name="connsiteX6" fmla="*/ 142232 w 215379"/>
                <a:gd name="connsiteY6" fmla="*/ 254466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79" h="254698">
                  <a:moveTo>
                    <a:pt x="142232" y="254466"/>
                  </a:moveTo>
                  <a:cubicBezTo>
                    <a:pt x="131630" y="254342"/>
                    <a:pt x="121124" y="252542"/>
                    <a:pt x="111085" y="249132"/>
                  </a:cubicBezTo>
                  <a:cubicBezTo>
                    <a:pt x="43648" y="226939"/>
                    <a:pt x="-7025" y="147119"/>
                    <a:pt x="404" y="74825"/>
                  </a:cubicBezTo>
                  <a:cubicBezTo>
                    <a:pt x="5262" y="28533"/>
                    <a:pt x="32884" y="-233"/>
                    <a:pt x="72508" y="-233"/>
                  </a:cubicBezTo>
                  <a:cubicBezTo>
                    <a:pt x="83110" y="-109"/>
                    <a:pt x="93616" y="1692"/>
                    <a:pt x="103655" y="5101"/>
                  </a:cubicBezTo>
                  <a:cubicBezTo>
                    <a:pt x="171092" y="27295"/>
                    <a:pt x="221765" y="107114"/>
                    <a:pt x="214336" y="179409"/>
                  </a:cubicBezTo>
                  <a:cubicBezTo>
                    <a:pt x="209478" y="225701"/>
                    <a:pt x="181856" y="254466"/>
                    <a:pt x="142232" y="2544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324C04"/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82" name="Load pipe">
            <a:extLst>
              <a:ext uri="{FF2B5EF4-FFF2-40B4-BE49-F238E27FC236}">
                <a16:creationId xmlns:a16="http://schemas.microsoft.com/office/drawing/2014/main" id="{0AE16A76-359A-4DE3-8CCC-C2CD954B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76522" y="4745947"/>
            <a:ext cx="755479" cy="598644"/>
            <a:chOff x="4348835" y="4033990"/>
            <a:chExt cx="920781" cy="729630"/>
          </a:xfrm>
        </p:grpSpPr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9261EA1D-B77C-4DBE-B750-CBBE8A64EBEE}"/>
                </a:ext>
              </a:extLst>
            </p:cNvPr>
            <p:cNvSpPr/>
            <p:nvPr/>
          </p:nvSpPr>
          <p:spPr>
            <a:xfrm>
              <a:off x="4855540" y="4033990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9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DD9BD8A-C764-43C0-8BF0-F6E97ABB90B0}"/>
                </a:ext>
              </a:extLst>
            </p:cNvPr>
            <p:cNvSpPr/>
            <p:nvPr/>
          </p:nvSpPr>
          <p:spPr>
            <a:xfrm rot="19759864">
              <a:off x="4795224" y="4094812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9" y="426996"/>
                    <a:pt x="171581" y="426996"/>
                  </a:cubicBezTo>
                  <a:cubicBezTo>
                    <a:pt x="76643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B60648F3-E9B0-4671-A70C-B138F0498FC9}"/>
                </a:ext>
              </a:extLst>
            </p:cNvPr>
            <p:cNvSpPr/>
            <p:nvPr/>
          </p:nvSpPr>
          <p:spPr>
            <a:xfrm>
              <a:off x="4546405" y="4144304"/>
              <a:ext cx="563406" cy="502452"/>
            </a:xfrm>
            <a:custGeom>
              <a:avLst/>
              <a:gdLst>
                <a:gd name="connsiteX0" fmla="*/ 426591 w 563406"/>
                <a:gd name="connsiteY0" fmla="*/ 7587 h 502452"/>
                <a:gd name="connsiteX1" fmla="*/ 314958 w 563406"/>
                <a:gd name="connsiteY1" fmla="*/ 19112 h 502452"/>
                <a:gd name="connsiteX2" fmla="*/ 314958 w 563406"/>
                <a:gd name="connsiteY2" fmla="*/ 19112 h 502452"/>
                <a:gd name="connsiteX3" fmla="*/ -320 w 563406"/>
                <a:gd name="connsiteY3" fmla="*/ 198658 h 502452"/>
                <a:gd name="connsiteX4" fmla="*/ 185608 w 563406"/>
                <a:gd name="connsiteY4" fmla="*/ 502220 h 502452"/>
                <a:gd name="connsiteX5" fmla="*/ 505077 w 563406"/>
                <a:gd name="connsiteY5" fmla="*/ 320102 h 502452"/>
                <a:gd name="connsiteX6" fmla="*/ 505077 w 563406"/>
                <a:gd name="connsiteY6" fmla="*/ 320102 h 502452"/>
                <a:gd name="connsiteX7" fmla="*/ 562227 w 563406"/>
                <a:gd name="connsiteY7" fmla="*/ 219994 h 502452"/>
                <a:gd name="connsiteX8" fmla="*/ 426591 w 563406"/>
                <a:gd name="connsiteY8" fmla="*/ 7587 h 5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406" h="502452">
                  <a:moveTo>
                    <a:pt x="426591" y="7587"/>
                  </a:moveTo>
                  <a:cubicBezTo>
                    <a:pt x="389596" y="-5986"/>
                    <a:pt x="348400" y="-1729"/>
                    <a:pt x="314958" y="19112"/>
                  </a:cubicBezTo>
                  <a:lnTo>
                    <a:pt x="314958" y="19112"/>
                  </a:lnTo>
                  <a:lnTo>
                    <a:pt x="-320" y="198658"/>
                  </a:lnTo>
                  <a:lnTo>
                    <a:pt x="185608" y="502220"/>
                  </a:lnTo>
                  <a:lnTo>
                    <a:pt x="505077" y="320102"/>
                  </a:lnTo>
                  <a:lnTo>
                    <a:pt x="505077" y="320102"/>
                  </a:lnTo>
                  <a:cubicBezTo>
                    <a:pt x="538433" y="297232"/>
                    <a:pt x="559493" y="260352"/>
                    <a:pt x="562227" y="219994"/>
                  </a:cubicBezTo>
                  <a:cubicBezTo>
                    <a:pt x="571085" y="129983"/>
                    <a:pt x="510506" y="35209"/>
                    <a:pt x="426591" y="758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594389A-CC4A-450A-8F3A-E36E25CCA31F}"/>
                </a:ext>
              </a:extLst>
            </p:cNvPr>
            <p:cNvSpPr/>
            <p:nvPr/>
          </p:nvSpPr>
          <p:spPr>
            <a:xfrm>
              <a:off x="4407865" y="4279064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8"/>
                    <a:pt x="249807" y="93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32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19625C7-7BC3-47AD-A7DE-A55CF33891B3}"/>
                </a:ext>
              </a:extLst>
            </p:cNvPr>
            <p:cNvSpPr/>
            <p:nvPr/>
          </p:nvSpPr>
          <p:spPr>
            <a:xfrm rot="19759864">
              <a:off x="4348835" y="4336393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8" y="426996"/>
                    <a:pt x="171581" y="426996"/>
                  </a:cubicBezTo>
                  <a:cubicBezTo>
                    <a:pt x="76642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46478C9-36FE-4C4C-98C6-EB4B71E77E0A}"/>
                </a:ext>
              </a:extLst>
            </p:cNvPr>
            <p:cNvSpPr/>
            <p:nvPr/>
          </p:nvSpPr>
          <p:spPr>
            <a:xfrm>
              <a:off x="4398816" y="4413343"/>
              <a:ext cx="235328" cy="278289"/>
            </a:xfrm>
            <a:custGeom>
              <a:avLst/>
              <a:gdLst>
                <a:gd name="connsiteX0" fmla="*/ 142232 w 215379"/>
                <a:gd name="connsiteY0" fmla="*/ 254466 h 254698"/>
                <a:gd name="connsiteX1" fmla="*/ 111085 w 215379"/>
                <a:gd name="connsiteY1" fmla="*/ 249132 h 254698"/>
                <a:gd name="connsiteX2" fmla="*/ 404 w 215379"/>
                <a:gd name="connsiteY2" fmla="*/ 74825 h 254698"/>
                <a:gd name="connsiteX3" fmla="*/ 72508 w 215379"/>
                <a:gd name="connsiteY3" fmla="*/ -233 h 254698"/>
                <a:gd name="connsiteX4" fmla="*/ 103655 w 215379"/>
                <a:gd name="connsiteY4" fmla="*/ 5101 h 254698"/>
                <a:gd name="connsiteX5" fmla="*/ 214336 w 215379"/>
                <a:gd name="connsiteY5" fmla="*/ 179409 h 254698"/>
                <a:gd name="connsiteX6" fmla="*/ 142232 w 215379"/>
                <a:gd name="connsiteY6" fmla="*/ 254466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79" h="254698">
                  <a:moveTo>
                    <a:pt x="142232" y="254466"/>
                  </a:moveTo>
                  <a:cubicBezTo>
                    <a:pt x="131630" y="254342"/>
                    <a:pt x="121124" y="252542"/>
                    <a:pt x="111085" y="249132"/>
                  </a:cubicBezTo>
                  <a:cubicBezTo>
                    <a:pt x="43648" y="226939"/>
                    <a:pt x="-7025" y="147119"/>
                    <a:pt x="404" y="74825"/>
                  </a:cubicBezTo>
                  <a:cubicBezTo>
                    <a:pt x="5262" y="28533"/>
                    <a:pt x="32884" y="-233"/>
                    <a:pt x="72508" y="-233"/>
                  </a:cubicBezTo>
                  <a:cubicBezTo>
                    <a:pt x="83110" y="-109"/>
                    <a:pt x="93616" y="1692"/>
                    <a:pt x="103655" y="5101"/>
                  </a:cubicBezTo>
                  <a:cubicBezTo>
                    <a:pt x="171092" y="27295"/>
                    <a:pt x="221765" y="107114"/>
                    <a:pt x="214336" y="179409"/>
                  </a:cubicBezTo>
                  <a:cubicBezTo>
                    <a:pt x="209478" y="225701"/>
                    <a:pt x="181856" y="254466"/>
                    <a:pt x="142232" y="25446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324C04"/>
                </a:gs>
              </a:gsLst>
              <a:lin ang="3600000" scaled="0"/>
            </a:gradFill>
            <a:ln w="2381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4C4A8485-EA91-4021-8CFB-A04240273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693034" y="5137326"/>
            <a:ext cx="1171258" cy="656057"/>
          </a:xfrm>
          <a:prstGeom prst="line">
            <a:avLst/>
          </a:prstGeom>
          <a:ln w="41275" cap="rnd">
            <a:solidFill>
              <a:schemeClr val="accent4">
                <a:alpha val="5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55B9D75E-44A1-4EA1-B1AF-0EE1CC9CA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314942" y="4785671"/>
            <a:ext cx="932048" cy="557770"/>
          </a:xfrm>
          <a:prstGeom prst="line">
            <a:avLst/>
          </a:prstGeom>
          <a:ln w="41275" cap="rnd">
            <a:solidFill>
              <a:schemeClr val="accent4">
                <a:alpha val="5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2E3A8FF7-9397-4BE5-98B5-423EA3B6C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57015" y="4397113"/>
            <a:ext cx="1068155" cy="584305"/>
          </a:xfrm>
          <a:prstGeom prst="line">
            <a:avLst/>
          </a:prstGeom>
          <a:ln w="41275" cap="rnd">
            <a:solidFill>
              <a:schemeClr val="accent4">
                <a:alpha val="5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Red pipe 2">
            <a:extLst>
              <a:ext uri="{FF2B5EF4-FFF2-40B4-BE49-F238E27FC236}">
                <a16:creationId xmlns:a16="http://schemas.microsoft.com/office/drawing/2014/main" id="{EFDA60B7-482B-4F7C-96CA-692EF3E4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37871" y="4015623"/>
            <a:ext cx="755479" cy="598644"/>
            <a:chOff x="4348835" y="4033990"/>
            <a:chExt cx="920781" cy="729630"/>
          </a:xfrm>
        </p:grpSpPr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86FD0227-7F13-4FA4-965F-DA4F6679F3A3}"/>
                </a:ext>
              </a:extLst>
            </p:cNvPr>
            <p:cNvSpPr/>
            <p:nvPr/>
          </p:nvSpPr>
          <p:spPr>
            <a:xfrm>
              <a:off x="4855540" y="4033990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9"/>
                    <a:pt x="249807" y="9366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E2221AB4-86B1-48AB-84FF-37EAC74AC4C2}"/>
                </a:ext>
              </a:extLst>
            </p:cNvPr>
            <p:cNvSpPr/>
            <p:nvPr/>
          </p:nvSpPr>
          <p:spPr>
            <a:xfrm rot="19759864">
              <a:off x="4795224" y="4094812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9" y="426996"/>
                    <a:pt x="171581" y="426996"/>
                  </a:cubicBezTo>
                  <a:cubicBezTo>
                    <a:pt x="76643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D783E7B4-0EC3-4C6D-BADC-4EA81BC81E7E}"/>
                </a:ext>
              </a:extLst>
            </p:cNvPr>
            <p:cNvSpPr/>
            <p:nvPr/>
          </p:nvSpPr>
          <p:spPr>
            <a:xfrm>
              <a:off x="4546406" y="4144304"/>
              <a:ext cx="563406" cy="502452"/>
            </a:xfrm>
            <a:custGeom>
              <a:avLst/>
              <a:gdLst>
                <a:gd name="connsiteX0" fmla="*/ 426591 w 563406"/>
                <a:gd name="connsiteY0" fmla="*/ 7587 h 502452"/>
                <a:gd name="connsiteX1" fmla="*/ 314958 w 563406"/>
                <a:gd name="connsiteY1" fmla="*/ 19112 h 502452"/>
                <a:gd name="connsiteX2" fmla="*/ 314958 w 563406"/>
                <a:gd name="connsiteY2" fmla="*/ 19112 h 502452"/>
                <a:gd name="connsiteX3" fmla="*/ -320 w 563406"/>
                <a:gd name="connsiteY3" fmla="*/ 198658 h 502452"/>
                <a:gd name="connsiteX4" fmla="*/ 185608 w 563406"/>
                <a:gd name="connsiteY4" fmla="*/ 502220 h 502452"/>
                <a:gd name="connsiteX5" fmla="*/ 505077 w 563406"/>
                <a:gd name="connsiteY5" fmla="*/ 320102 h 502452"/>
                <a:gd name="connsiteX6" fmla="*/ 505077 w 563406"/>
                <a:gd name="connsiteY6" fmla="*/ 320102 h 502452"/>
                <a:gd name="connsiteX7" fmla="*/ 562227 w 563406"/>
                <a:gd name="connsiteY7" fmla="*/ 219994 h 502452"/>
                <a:gd name="connsiteX8" fmla="*/ 426591 w 563406"/>
                <a:gd name="connsiteY8" fmla="*/ 7587 h 5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406" h="502452">
                  <a:moveTo>
                    <a:pt x="426591" y="7587"/>
                  </a:moveTo>
                  <a:cubicBezTo>
                    <a:pt x="389596" y="-5986"/>
                    <a:pt x="348400" y="-1729"/>
                    <a:pt x="314958" y="19112"/>
                  </a:cubicBezTo>
                  <a:lnTo>
                    <a:pt x="314958" y="19112"/>
                  </a:lnTo>
                  <a:lnTo>
                    <a:pt x="-320" y="198658"/>
                  </a:lnTo>
                  <a:lnTo>
                    <a:pt x="185608" y="502220"/>
                  </a:lnTo>
                  <a:lnTo>
                    <a:pt x="505077" y="320102"/>
                  </a:lnTo>
                  <a:lnTo>
                    <a:pt x="505077" y="320102"/>
                  </a:lnTo>
                  <a:cubicBezTo>
                    <a:pt x="538433" y="297232"/>
                    <a:pt x="559493" y="260352"/>
                    <a:pt x="562227" y="219994"/>
                  </a:cubicBezTo>
                  <a:cubicBezTo>
                    <a:pt x="571085" y="129983"/>
                    <a:pt x="510506" y="35209"/>
                    <a:pt x="426591" y="7587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EAA405BE-16A9-4EAC-B30D-B6507FD0C83A}"/>
                </a:ext>
              </a:extLst>
            </p:cNvPr>
            <p:cNvSpPr/>
            <p:nvPr/>
          </p:nvSpPr>
          <p:spPr>
            <a:xfrm>
              <a:off x="4407865" y="4279064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8"/>
                    <a:pt x="249807" y="9366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DF082E7-F4AB-457E-B9EC-965378329585}"/>
                </a:ext>
              </a:extLst>
            </p:cNvPr>
            <p:cNvSpPr/>
            <p:nvPr/>
          </p:nvSpPr>
          <p:spPr>
            <a:xfrm rot="19759864">
              <a:off x="4348835" y="4336393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8" y="426996"/>
                    <a:pt x="171581" y="426996"/>
                  </a:cubicBezTo>
                  <a:cubicBezTo>
                    <a:pt x="76642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C229EE77-608B-4468-968C-40FE7AF3D93B}"/>
                </a:ext>
              </a:extLst>
            </p:cNvPr>
            <p:cNvSpPr/>
            <p:nvPr/>
          </p:nvSpPr>
          <p:spPr>
            <a:xfrm>
              <a:off x="4398816" y="4413343"/>
              <a:ext cx="235328" cy="278289"/>
            </a:xfrm>
            <a:custGeom>
              <a:avLst/>
              <a:gdLst>
                <a:gd name="connsiteX0" fmla="*/ 142232 w 215379"/>
                <a:gd name="connsiteY0" fmla="*/ 254466 h 254698"/>
                <a:gd name="connsiteX1" fmla="*/ 111085 w 215379"/>
                <a:gd name="connsiteY1" fmla="*/ 249132 h 254698"/>
                <a:gd name="connsiteX2" fmla="*/ 404 w 215379"/>
                <a:gd name="connsiteY2" fmla="*/ 74825 h 254698"/>
                <a:gd name="connsiteX3" fmla="*/ 72508 w 215379"/>
                <a:gd name="connsiteY3" fmla="*/ -233 h 254698"/>
                <a:gd name="connsiteX4" fmla="*/ 103655 w 215379"/>
                <a:gd name="connsiteY4" fmla="*/ 5101 h 254698"/>
                <a:gd name="connsiteX5" fmla="*/ 214336 w 215379"/>
                <a:gd name="connsiteY5" fmla="*/ 179409 h 254698"/>
                <a:gd name="connsiteX6" fmla="*/ 142232 w 215379"/>
                <a:gd name="connsiteY6" fmla="*/ 254466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79" h="254698">
                  <a:moveTo>
                    <a:pt x="142232" y="254466"/>
                  </a:moveTo>
                  <a:cubicBezTo>
                    <a:pt x="131630" y="254342"/>
                    <a:pt x="121124" y="252542"/>
                    <a:pt x="111085" y="249132"/>
                  </a:cubicBezTo>
                  <a:cubicBezTo>
                    <a:pt x="43648" y="226939"/>
                    <a:pt x="-7025" y="147119"/>
                    <a:pt x="404" y="74825"/>
                  </a:cubicBezTo>
                  <a:cubicBezTo>
                    <a:pt x="5262" y="28533"/>
                    <a:pt x="32884" y="-233"/>
                    <a:pt x="72508" y="-233"/>
                  </a:cubicBezTo>
                  <a:cubicBezTo>
                    <a:pt x="83110" y="-109"/>
                    <a:pt x="93616" y="1692"/>
                    <a:pt x="103655" y="5101"/>
                  </a:cubicBezTo>
                  <a:cubicBezTo>
                    <a:pt x="171092" y="27295"/>
                    <a:pt x="221765" y="107114"/>
                    <a:pt x="214336" y="179409"/>
                  </a:cubicBezTo>
                  <a:cubicBezTo>
                    <a:pt x="209478" y="225701"/>
                    <a:pt x="181856" y="254466"/>
                    <a:pt x="142232" y="2544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4813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07" name="Red pipe 1">
            <a:extLst>
              <a:ext uri="{FF2B5EF4-FFF2-40B4-BE49-F238E27FC236}">
                <a16:creationId xmlns:a16="http://schemas.microsoft.com/office/drawing/2014/main" id="{4157695D-7EE7-4159-8140-0D36119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0166" y="4402150"/>
            <a:ext cx="755479" cy="598644"/>
            <a:chOff x="4348835" y="4033990"/>
            <a:chExt cx="920781" cy="729630"/>
          </a:xfrm>
        </p:grpSpPr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B3D5075B-7020-4422-82C1-BC2938E99B73}"/>
                </a:ext>
              </a:extLst>
            </p:cNvPr>
            <p:cNvSpPr/>
            <p:nvPr/>
          </p:nvSpPr>
          <p:spPr>
            <a:xfrm>
              <a:off x="4855540" y="4033990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9"/>
                    <a:pt x="249807" y="9366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DB190F8B-2CD1-4C9C-8D4D-837D743A216F}"/>
                </a:ext>
              </a:extLst>
            </p:cNvPr>
            <p:cNvSpPr/>
            <p:nvPr/>
          </p:nvSpPr>
          <p:spPr>
            <a:xfrm rot="19759864">
              <a:off x="4795224" y="4094812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9" y="426996"/>
                    <a:pt x="171581" y="426996"/>
                  </a:cubicBezTo>
                  <a:cubicBezTo>
                    <a:pt x="76643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0FB0D09-AA1A-4847-9823-5C8BA0A1AADF}"/>
                </a:ext>
              </a:extLst>
            </p:cNvPr>
            <p:cNvSpPr/>
            <p:nvPr/>
          </p:nvSpPr>
          <p:spPr>
            <a:xfrm>
              <a:off x="4546406" y="4144304"/>
              <a:ext cx="563406" cy="502452"/>
            </a:xfrm>
            <a:custGeom>
              <a:avLst/>
              <a:gdLst>
                <a:gd name="connsiteX0" fmla="*/ 426591 w 563406"/>
                <a:gd name="connsiteY0" fmla="*/ 7587 h 502452"/>
                <a:gd name="connsiteX1" fmla="*/ 314958 w 563406"/>
                <a:gd name="connsiteY1" fmla="*/ 19112 h 502452"/>
                <a:gd name="connsiteX2" fmla="*/ 314958 w 563406"/>
                <a:gd name="connsiteY2" fmla="*/ 19112 h 502452"/>
                <a:gd name="connsiteX3" fmla="*/ -320 w 563406"/>
                <a:gd name="connsiteY3" fmla="*/ 198658 h 502452"/>
                <a:gd name="connsiteX4" fmla="*/ 185608 w 563406"/>
                <a:gd name="connsiteY4" fmla="*/ 502220 h 502452"/>
                <a:gd name="connsiteX5" fmla="*/ 505077 w 563406"/>
                <a:gd name="connsiteY5" fmla="*/ 320102 h 502452"/>
                <a:gd name="connsiteX6" fmla="*/ 505077 w 563406"/>
                <a:gd name="connsiteY6" fmla="*/ 320102 h 502452"/>
                <a:gd name="connsiteX7" fmla="*/ 562227 w 563406"/>
                <a:gd name="connsiteY7" fmla="*/ 219994 h 502452"/>
                <a:gd name="connsiteX8" fmla="*/ 426591 w 563406"/>
                <a:gd name="connsiteY8" fmla="*/ 7587 h 5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406" h="502452">
                  <a:moveTo>
                    <a:pt x="426591" y="7587"/>
                  </a:moveTo>
                  <a:cubicBezTo>
                    <a:pt x="389596" y="-5986"/>
                    <a:pt x="348400" y="-1729"/>
                    <a:pt x="314958" y="19112"/>
                  </a:cubicBezTo>
                  <a:lnTo>
                    <a:pt x="314958" y="19112"/>
                  </a:lnTo>
                  <a:lnTo>
                    <a:pt x="-320" y="198658"/>
                  </a:lnTo>
                  <a:lnTo>
                    <a:pt x="185608" y="502220"/>
                  </a:lnTo>
                  <a:lnTo>
                    <a:pt x="505077" y="320102"/>
                  </a:lnTo>
                  <a:lnTo>
                    <a:pt x="505077" y="320102"/>
                  </a:lnTo>
                  <a:cubicBezTo>
                    <a:pt x="538433" y="297232"/>
                    <a:pt x="559493" y="260352"/>
                    <a:pt x="562227" y="219994"/>
                  </a:cubicBezTo>
                  <a:cubicBezTo>
                    <a:pt x="571085" y="129983"/>
                    <a:pt x="510506" y="35209"/>
                    <a:pt x="426591" y="7587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3499C34A-EC75-489E-84DB-DF3A865E0D74}"/>
                </a:ext>
              </a:extLst>
            </p:cNvPr>
            <p:cNvSpPr/>
            <p:nvPr/>
          </p:nvSpPr>
          <p:spPr>
            <a:xfrm>
              <a:off x="4407865" y="4279064"/>
              <a:ext cx="414076" cy="454702"/>
            </a:xfrm>
            <a:custGeom>
              <a:avLst/>
              <a:gdLst>
                <a:gd name="connsiteX0" fmla="*/ 249807 w 414076"/>
                <a:gd name="connsiteY0" fmla="*/ 9366 h 454702"/>
                <a:gd name="connsiteX1" fmla="*/ 115409 w 414076"/>
                <a:gd name="connsiteY1" fmla="*/ 22797 h 454702"/>
                <a:gd name="connsiteX2" fmla="*/ 115409 w 414076"/>
                <a:gd name="connsiteY2" fmla="*/ 22797 h 454702"/>
                <a:gd name="connsiteX3" fmla="*/ -320 w 414076"/>
                <a:gd name="connsiteY3" fmla="*/ 89472 h 454702"/>
                <a:gd name="connsiteX4" fmla="*/ 223232 w 414076"/>
                <a:gd name="connsiteY4" fmla="*/ 454470 h 454702"/>
                <a:gd name="connsiteX5" fmla="*/ 344009 w 414076"/>
                <a:gd name="connsiteY5" fmla="*/ 384747 h 454702"/>
                <a:gd name="connsiteX6" fmla="*/ 344009 w 414076"/>
                <a:gd name="connsiteY6" fmla="*/ 384747 h 454702"/>
                <a:gd name="connsiteX7" fmla="*/ 412684 w 414076"/>
                <a:gd name="connsiteY7" fmla="*/ 264350 h 454702"/>
                <a:gd name="connsiteX8" fmla="*/ 249807 w 414076"/>
                <a:gd name="connsiteY8" fmla="*/ 9366 h 4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76" h="454702">
                  <a:moveTo>
                    <a:pt x="249807" y="9366"/>
                  </a:moveTo>
                  <a:cubicBezTo>
                    <a:pt x="205335" y="-7131"/>
                    <a:pt x="155738" y="-2178"/>
                    <a:pt x="115409" y="22797"/>
                  </a:cubicBezTo>
                  <a:lnTo>
                    <a:pt x="115409" y="22797"/>
                  </a:lnTo>
                  <a:lnTo>
                    <a:pt x="-320" y="89472"/>
                  </a:lnTo>
                  <a:lnTo>
                    <a:pt x="223232" y="454470"/>
                  </a:lnTo>
                  <a:lnTo>
                    <a:pt x="344009" y="384747"/>
                  </a:lnTo>
                  <a:lnTo>
                    <a:pt x="344009" y="384747"/>
                  </a:lnTo>
                  <a:cubicBezTo>
                    <a:pt x="381252" y="360553"/>
                    <a:pt x="407160" y="318072"/>
                    <a:pt x="412684" y="264350"/>
                  </a:cubicBezTo>
                  <a:cubicBezTo>
                    <a:pt x="423543" y="156147"/>
                    <a:pt x="350772" y="42608"/>
                    <a:pt x="249807" y="9366"/>
                  </a:cubicBezTo>
                  <a:close/>
                </a:path>
              </a:pathLst>
            </a:custGeom>
            <a:gradFill>
              <a:gsLst>
                <a:gs pos="18000">
                  <a:schemeClr val="accent3"/>
                </a:gs>
                <a:gs pos="38000">
                  <a:schemeClr val="accent3">
                    <a:lumMod val="60000"/>
                    <a:lumOff val="40000"/>
                  </a:schemeClr>
                </a:gs>
                <a:gs pos="73000">
                  <a:srgbClr val="5817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0C34F4A0-E3F2-4713-861A-21EDFEF1B131}"/>
                </a:ext>
              </a:extLst>
            </p:cNvPr>
            <p:cNvSpPr/>
            <p:nvPr/>
          </p:nvSpPr>
          <p:spPr>
            <a:xfrm rot="19759864">
              <a:off x="4348835" y="4336393"/>
              <a:ext cx="343800" cy="427227"/>
            </a:xfrm>
            <a:custGeom>
              <a:avLst/>
              <a:gdLst>
                <a:gd name="connsiteX0" fmla="*/ 343481 w 343800"/>
                <a:gd name="connsiteY0" fmla="*/ 213383 h 427227"/>
                <a:gd name="connsiteX1" fmla="*/ 171581 w 343800"/>
                <a:gd name="connsiteY1" fmla="*/ 426996 h 427227"/>
                <a:gd name="connsiteX2" fmla="*/ -320 w 343800"/>
                <a:gd name="connsiteY2" fmla="*/ 213383 h 427227"/>
                <a:gd name="connsiteX3" fmla="*/ 171581 w 343800"/>
                <a:gd name="connsiteY3" fmla="*/ -231 h 427227"/>
                <a:gd name="connsiteX4" fmla="*/ 343481 w 343800"/>
                <a:gd name="connsiteY4" fmla="*/ 213383 h 42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00" h="427227">
                  <a:moveTo>
                    <a:pt x="343481" y="213383"/>
                  </a:moveTo>
                  <a:cubicBezTo>
                    <a:pt x="343481" y="331358"/>
                    <a:pt x="266518" y="426996"/>
                    <a:pt x="171581" y="426996"/>
                  </a:cubicBezTo>
                  <a:cubicBezTo>
                    <a:pt x="76642" y="426996"/>
                    <a:pt x="-320" y="331358"/>
                    <a:pt x="-320" y="213383"/>
                  </a:cubicBezTo>
                  <a:cubicBezTo>
                    <a:pt x="-320" y="95407"/>
                    <a:pt x="76643" y="-231"/>
                    <a:pt x="171581" y="-231"/>
                  </a:cubicBezTo>
                  <a:cubicBezTo>
                    <a:pt x="266519" y="-231"/>
                    <a:pt x="343481" y="95407"/>
                    <a:pt x="343481" y="2133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9F36C40-5C8D-468F-B5EE-6967B9ED189C}"/>
                </a:ext>
              </a:extLst>
            </p:cNvPr>
            <p:cNvSpPr/>
            <p:nvPr/>
          </p:nvSpPr>
          <p:spPr>
            <a:xfrm>
              <a:off x="4398816" y="4413343"/>
              <a:ext cx="235328" cy="278289"/>
            </a:xfrm>
            <a:custGeom>
              <a:avLst/>
              <a:gdLst>
                <a:gd name="connsiteX0" fmla="*/ 142232 w 215379"/>
                <a:gd name="connsiteY0" fmla="*/ 254466 h 254698"/>
                <a:gd name="connsiteX1" fmla="*/ 111085 w 215379"/>
                <a:gd name="connsiteY1" fmla="*/ 249132 h 254698"/>
                <a:gd name="connsiteX2" fmla="*/ 404 w 215379"/>
                <a:gd name="connsiteY2" fmla="*/ 74825 h 254698"/>
                <a:gd name="connsiteX3" fmla="*/ 72508 w 215379"/>
                <a:gd name="connsiteY3" fmla="*/ -233 h 254698"/>
                <a:gd name="connsiteX4" fmla="*/ 103655 w 215379"/>
                <a:gd name="connsiteY4" fmla="*/ 5101 h 254698"/>
                <a:gd name="connsiteX5" fmla="*/ 214336 w 215379"/>
                <a:gd name="connsiteY5" fmla="*/ 179409 h 254698"/>
                <a:gd name="connsiteX6" fmla="*/ 142232 w 215379"/>
                <a:gd name="connsiteY6" fmla="*/ 254466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79" h="254698">
                  <a:moveTo>
                    <a:pt x="142232" y="254466"/>
                  </a:moveTo>
                  <a:cubicBezTo>
                    <a:pt x="131630" y="254342"/>
                    <a:pt x="121124" y="252542"/>
                    <a:pt x="111085" y="249132"/>
                  </a:cubicBezTo>
                  <a:cubicBezTo>
                    <a:pt x="43648" y="226939"/>
                    <a:pt x="-7025" y="147119"/>
                    <a:pt x="404" y="74825"/>
                  </a:cubicBezTo>
                  <a:cubicBezTo>
                    <a:pt x="5262" y="28533"/>
                    <a:pt x="32884" y="-233"/>
                    <a:pt x="72508" y="-233"/>
                  </a:cubicBezTo>
                  <a:cubicBezTo>
                    <a:pt x="83110" y="-109"/>
                    <a:pt x="93616" y="1692"/>
                    <a:pt x="103655" y="5101"/>
                  </a:cubicBezTo>
                  <a:cubicBezTo>
                    <a:pt x="171092" y="27295"/>
                    <a:pt x="221765" y="107114"/>
                    <a:pt x="214336" y="179409"/>
                  </a:cubicBezTo>
                  <a:cubicBezTo>
                    <a:pt x="209478" y="225701"/>
                    <a:pt x="181856" y="254466"/>
                    <a:pt x="142232" y="2544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481300"/>
                </a:gs>
              </a:gsLst>
              <a:lin ang="3600000" scaled="0"/>
            </a:gradFill>
            <a:ln w="2381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64FB05EA-BD23-4E7B-912A-8F59DE472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56354" y="4397112"/>
            <a:ext cx="1068155" cy="584305"/>
          </a:xfrm>
          <a:prstGeom prst="line">
            <a:avLst/>
          </a:prstGeom>
          <a:ln w="41275" cap="rnd">
            <a:solidFill>
              <a:schemeClr val="accent5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C0F60BD-8B79-49E0-8B5F-7DE778632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93878" y="4786496"/>
            <a:ext cx="944259" cy="571034"/>
          </a:xfrm>
          <a:prstGeom prst="line">
            <a:avLst/>
          </a:prstGeom>
          <a:ln w="41275" cap="rnd">
            <a:solidFill>
              <a:schemeClr val="accent5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Analtyics Image">
            <a:extLst>
              <a:ext uri="{FF2B5EF4-FFF2-40B4-BE49-F238E27FC236}">
                <a16:creationId xmlns:a16="http://schemas.microsoft.com/office/drawing/2014/main" id="{2C8131AF-84A2-4A4B-A1D3-72D5A671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91759" y="3571290"/>
            <a:ext cx="3200677" cy="3757285"/>
            <a:chOff x="1805804" y="3583669"/>
            <a:chExt cx="3200677" cy="3757285"/>
          </a:xfrm>
        </p:grpSpPr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EF678490-6E9A-4D4E-A3BF-A949FF11E9A3}"/>
                </a:ext>
              </a:extLst>
            </p:cNvPr>
            <p:cNvSpPr txBox="1"/>
            <p:nvPr/>
          </p:nvSpPr>
          <p:spPr>
            <a:xfrm>
              <a:off x="2035874" y="5475934"/>
              <a:ext cx="430887" cy="1865020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Destination</a:t>
              </a:r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B918B926-4541-47D8-8A80-7E2CA235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805804" y="3583669"/>
              <a:ext cx="3200677" cy="326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235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-0.05231 L 3.75E-6 1.11022E-1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0.13217 L 1.66667E-6 4.0740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662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6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75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6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50D3F22-23F0-4662-8871-7807326D8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38234" y="3077088"/>
            <a:ext cx="6526654" cy="3644830"/>
          </a:xfrm>
          <a:custGeom>
            <a:avLst/>
            <a:gdLst>
              <a:gd name="connsiteX0" fmla="*/ 4664318 w 6526654"/>
              <a:gd name="connsiteY0" fmla="*/ 0 h 3644830"/>
              <a:gd name="connsiteX1" fmla="*/ 6526654 w 6526654"/>
              <a:gd name="connsiteY1" fmla="*/ 1080939 h 3644830"/>
              <a:gd name="connsiteX2" fmla="*/ 1880205 w 6526654"/>
              <a:gd name="connsiteY2" fmla="*/ 3644830 h 3644830"/>
              <a:gd name="connsiteX3" fmla="*/ 0 w 6526654"/>
              <a:gd name="connsiteY3" fmla="*/ 2553519 h 3644830"/>
              <a:gd name="connsiteX4" fmla="*/ 4664318 w 6526654"/>
              <a:gd name="connsiteY4" fmla="*/ 0 h 36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6654" h="3644830">
                <a:moveTo>
                  <a:pt x="4664318" y="0"/>
                </a:moveTo>
                <a:lnTo>
                  <a:pt x="6526654" y="1080939"/>
                </a:lnTo>
                <a:lnTo>
                  <a:pt x="1880205" y="3644830"/>
                </a:lnTo>
                <a:lnTo>
                  <a:pt x="0" y="2553519"/>
                </a:lnTo>
                <a:lnTo>
                  <a:pt x="4664318" y="0"/>
                </a:lnTo>
                <a:close/>
              </a:path>
            </a:pathLst>
          </a:custGeom>
          <a:solidFill>
            <a:schemeClr val="accent2">
              <a:alpha val="4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1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AD791E-04AE-468D-A255-0A94FDCCA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7628" y="4717584"/>
            <a:ext cx="3060964" cy="55200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4000">
                <a:schemeClr val="accent1">
                  <a:lumMod val="75000"/>
                  <a:alpha val="52000"/>
                </a:schemeClr>
              </a:gs>
            </a:gsLst>
            <a:lin ang="0" scaled="1"/>
            <a:tileRect/>
          </a:gradFill>
        </p:spPr>
        <p:txBody>
          <a:bodyPr wrap="square" lIns="0" rIns="548640" anchor="ctr" anchorCtr="0">
            <a:noAutofit/>
          </a:bodyPr>
          <a:lstStyle/>
          <a:p>
            <a:pPr marL="12801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Near real-time analytics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916AEE-8C2C-4EF7-A990-4C64863DF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7628" y="3318646"/>
            <a:ext cx="3052862" cy="55200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4000">
                <a:schemeClr val="accent1">
                  <a:lumMod val="75000"/>
                  <a:alpha val="52000"/>
                </a:schemeClr>
              </a:gs>
            </a:gsLst>
            <a:lin ang="0" scaled="1"/>
            <a:tileRect/>
          </a:gradFill>
        </p:spPr>
        <p:txBody>
          <a:bodyPr wrap="square" lIns="0" rIns="640080" anchor="ctr" anchorCtr="0">
            <a:noAutofit/>
          </a:bodyPr>
          <a:lstStyle/>
          <a:p>
            <a:pPr marL="12801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managed ETL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D78E25-3084-4C98-874C-ABCC92B4D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47628" y="4018115"/>
            <a:ext cx="3052862" cy="55200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4000">
                <a:schemeClr val="accent1">
                  <a:lumMod val="75000"/>
                  <a:alpha val="52000"/>
                </a:schemeClr>
              </a:gs>
            </a:gsLst>
            <a:lin ang="0" scaled="1"/>
            <a:tileRect/>
          </a:gradFill>
        </p:spPr>
        <p:txBody>
          <a:bodyPr wrap="square" lIns="0" rIns="640080" anchor="ctr" anchorCtr="0">
            <a:noAutofit/>
          </a:bodyPr>
          <a:lstStyle/>
          <a:p>
            <a:pPr marL="12801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Built for convergence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3EF410-94AB-441A-8D42-377FC6C91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89894" y="295371"/>
            <a:ext cx="40245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E078874-BD77-44FE-88BE-97630268A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33590" y="1584083"/>
            <a:ext cx="3755210" cy="2284875"/>
            <a:chOff x="6378826" y="1294411"/>
            <a:chExt cx="3755210" cy="228487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1329DC7-CAE8-4A64-9908-474DCA065246}"/>
                </a:ext>
              </a:extLst>
            </p:cNvPr>
            <p:cNvGrpSpPr/>
            <p:nvPr/>
          </p:nvGrpSpPr>
          <p:grpSpPr>
            <a:xfrm>
              <a:off x="7258602" y="1294411"/>
              <a:ext cx="2875434" cy="2084468"/>
              <a:chOff x="6500474" y="1452095"/>
              <a:chExt cx="3306403" cy="2396890"/>
            </a:xfrm>
          </p:grpSpPr>
          <p:pic>
            <p:nvPicPr>
              <p:cNvPr id="118" name="Picture 117" descr="A close-up of a logo&#10;&#10;Description automatically generated with low confidence">
                <a:extLst>
                  <a:ext uri="{FF2B5EF4-FFF2-40B4-BE49-F238E27FC236}">
                    <a16:creationId xmlns:a16="http://schemas.microsoft.com/office/drawing/2014/main" id="{B82E5959-A185-4307-AC38-AC19165E5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474" y="1660197"/>
                <a:ext cx="3253867" cy="1881728"/>
              </a:xfrm>
              <a:prstGeom prst="rect">
                <a:avLst/>
              </a:prstGeom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4427943-5B84-42DC-BDB1-1FCCB4E8BA3D}"/>
                  </a:ext>
                </a:extLst>
              </p:cNvPr>
              <p:cNvGrpSpPr/>
              <p:nvPr/>
            </p:nvGrpSpPr>
            <p:grpSpPr>
              <a:xfrm>
                <a:off x="8030833" y="1452095"/>
                <a:ext cx="1776044" cy="2396890"/>
                <a:chOff x="6909962" y="1030552"/>
                <a:chExt cx="1776044" cy="2396890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913DC0-54D3-41A6-AAC9-16153983F190}"/>
                    </a:ext>
                  </a:extLst>
                </p:cNvPr>
                <p:cNvSpPr txBox="1"/>
                <p:nvPr/>
              </p:nvSpPr>
              <p:spPr>
                <a:xfrm>
                  <a:off x="8119756" y="1562423"/>
                  <a:ext cx="566250" cy="1865019"/>
                </a:xfrm>
                <a:prstGeom prst="rect">
                  <a:avLst/>
                </a:prstGeom>
                <a:noFill/>
              </p:spPr>
              <p:txBody>
                <a:bodyPr vert="vert" wrap="squar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Operational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Databases</a:t>
                  </a:r>
                </a:p>
              </p:txBody>
            </p:sp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3D5BA251-0F1A-45AE-A9FA-3195463892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2904" y="1030552"/>
                  <a:ext cx="539484" cy="855279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99BA6112-7D6C-40A8-96D7-60C6604FC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4732" y="1112542"/>
                  <a:ext cx="473696" cy="914492"/>
                </a:xfrm>
                <a:prstGeom prst="rect">
                  <a:avLst/>
                </a:prstGeom>
              </p:spPr>
            </p:pic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5347F56D-76D4-4D1A-8973-63CF844B3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9962" y="1350846"/>
                  <a:ext cx="617377" cy="7726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7B35C1FC-0AC0-43C7-99BB-EB84C44F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78826" y="2487735"/>
              <a:ext cx="1951781" cy="1091551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175D8EE-7E24-466A-AC06-94E97567A03F}"/>
                </a:ext>
              </a:extLst>
            </p:cNvPr>
            <p:cNvGrpSpPr/>
            <p:nvPr/>
          </p:nvGrpSpPr>
          <p:grpSpPr>
            <a:xfrm>
              <a:off x="7332210" y="1476719"/>
              <a:ext cx="1344043" cy="1538327"/>
              <a:chOff x="7321197" y="1381996"/>
              <a:chExt cx="1465307" cy="1677121"/>
            </a:xfrm>
          </p:grpSpPr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8AAD383B-8889-4FE6-91BB-454989293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1197" y="199658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98F175BF-BEEB-45AB-8559-97488FBC7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4115" y="227225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A05C83F6-3F54-45BC-B133-58AF9AD35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2866" y="254160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9C4F15EB-B889-4E68-92B0-97E33945D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47593" y="1959632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9A826FE2-A47F-4494-A5DD-3E4E25A62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66344" y="2228977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288064A5-AA35-4888-8686-F57CB6FF9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24371" y="1690146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CEB55015-96BD-410C-81B4-BAEA8414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30142" y="1381996"/>
                <a:ext cx="420160" cy="517515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A9B48E6-E325-4571-B9CB-062CB6B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59972" y="1330724"/>
            <a:ext cx="2864706" cy="2234944"/>
            <a:chOff x="2355093" y="2919660"/>
            <a:chExt cx="3294069" cy="2569918"/>
          </a:xfrm>
        </p:grpSpPr>
        <p:pic>
          <p:nvPicPr>
            <p:cNvPr id="132" name="Picture 131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303A61B4-B701-46C0-A116-CAB396FCD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93" y="3363923"/>
              <a:ext cx="3294069" cy="1908535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94001F1-C27B-458E-9C72-47FE566CF027}"/>
                </a:ext>
              </a:extLst>
            </p:cNvPr>
            <p:cNvSpPr txBox="1"/>
            <p:nvPr/>
          </p:nvSpPr>
          <p:spPr>
            <a:xfrm>
              <a:off x="2515278" y="3624559"/>
              <a:ext cx="492443" cy="1865019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F28AFED2-B268-4F2F-8D6E-E791BAEB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11336" y="2919660"/>
              <a:ext cx="969176" cy="123743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E71697C-9224-48E6-828B-283ABCBF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3023624" y="3716817"/>
              <a:ext cx="780007" cy="480319"/>
            </a:xfrm>
            <a:prstGeom prst="rect">
              <a:avLst/>
            </a:prstGeom>
          </p:spPr>
        </p:pic>
      </p:grpSp>
      <p:pic>
        <p:nvPicPr>
          <p:cNvPr id="136" name="Graphic 135">
            <a:extLst>
              <a:ext uri="{FF2B5EF4-FFF2-40B4-BE49-F238E27FC236}">
                <a16:creationId xmlns:a16="http://schemas.microsoft.com/office/drawing/2014/main" id="{92AC8F74-5638-4099-A138-3A9063FCC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3282012" y="2724492"/>
            <a:ext cx="1951781" cy="1091551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D3DAF51-F7F5-415E-90BF-B2310E6BF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98360" y="1735631"/>
            <a:ext cx="1299698" cy="1574332"/>
            <a:chOff x="4023393" y="3369878"/>
            <a:chExt cx="1494901" cy="1810782"/>
          </a:xfrm>
        </p:grpSpPr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7E99A03A-21A7-4379-A077-B82AFD4ED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3393" y="4663145"/>
              <a:ext cx="420160" cy="517515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D7E703D1-91E8-4FA2-A957-B460BF33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4057" y="4298177"/>
              <a:ext cx="420160" cy="517515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771BE4C2-BF6F-45F6-B689-43DD8185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4656" y="4007944"/>
              <a:ext cx="420160" cy="517515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01C7D223-CE84-4045-86AA-D1EFD4663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7535" y="3985552"/>
              <a:ext cx="420160" cy="517515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CC215E4F-8C22-486C-A5EC-A3B8C40F5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8134" y="3695319"/>
              <a:ext cx="420160" cy="517515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5043E363-B27D-4CFC-B3EB-7B3FAE35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96618" y="3369878"/>
              <a:ext cx="420160" cy="517515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FA013D46-88AE-43DD-9B06-FDC4DE04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26567" y="4356703"/>
              <a:ext cx="420160" cy="517515"/>
            </a:xfrm>
            <a:prstGeom prst="rect">
              <a:avLst/>
            </a:prstGeom>
          </p:spPr>
        </p:pic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60D67728-A3D5-4143-8394-6F778647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37474" y="4481046"/>
            <a:ext cx="3664561" cy="2411746"/>
            <a:chOff x="6282710" y="4191374"/>
            <a:chExt cx="3664561" cy="2411746"/>
          </a:xfrm>
        </p:grpSpPr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831F15BE-93CF-449C-91CD-4298A4D67982}"/>
                </a:ext>
              </a:extLst>
            </p:cNvPr>
            <p:cNvGrpSpPr/>
            <p:nvPr/>
          </p:nvGrpSpPr>
          <p:grpSpPr>
            <a:xfrm>
              <a:off x="6950771" y="4645501"/>
              <a:ext cx="2996500" cy="1957619"/>
              <a:chOff x="6950771" y="4645501"/>
              <a:chExt cx="2996500" cy="1957619"/>
            </a:xfrm>
          </p:grpSpPr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E3A8FE1F-DD20-4ED4-9855-B615BD4F0F4E}"/>
                  </a:ext>
                </a:extLst>
              </p:cNvPr>
              <p:cNvGrpSpPr/>
              <p:nvPr/>
            </p:nvGrpSpPr>
            <p:grpSpPr>
              <a:xfrm>
                <a:off x="6950771" y="4645501"/>
                <a:ext cx="2996500" cy="1957619"/>
                <a:chOff x="8551581" y="3995411"/>
                <a:chExt cx="2606905" cy="1703096"/>
              </a:xfrm>
            </p:grpSpPr>
            <p:pic>
              <p:nvPicPr>
                <p:cNvPr id="589" name="Picture 588" descr="A picture containing text, electronics&#10;&#10;Description automatically generated">
                  <a:extLst>
                    <a:ext uri="{FF2B5EF4-FFF2-40B4-BE49-F238E27FC236}">
                      <a16:creationId xmlns:a16="http://schemas.microsoft.com/office/drawing/2014/main" id="{8C98E6FD-D800-4AE4-A9BE-81B7C48DC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1581" y="3995411"/>
                  <a:ext cx="2606905" cy="1479638"/>
                </a:xfrm>
                <a:prstGeom prst="rect">
                  <a:avLst/>
                </a:prstGeom>
              </p:spPr>
            </p:pic>
            <p:sp>
              <p:nvSpPr>
                <p:cNvPr id="590" name="TextBox 589">
                  <a:extLst>
                    <a:ext uri="{FF2B5EF4-FFF2-40B4-BE49-F238E27FC236}">
                      <a16:creationId xmlns:a16="http://schemas.microsoft.com/office/drawing/2014/main" id="{7A97E6B9-9504-4F5C-A491-B78ED3EC209F}"/>
                    </a:ext>
                  </a:extLst>
                </p:cNvPr>
                <p:cNvSpPr txBox="1"/>
                <p:nvPr/>
              </p:nvSpPr>
              <p:spPr>
                <a:xfrm>
                  <a:off x="9350743" y="4933874"/>
                  <a:ext cx="492443" cy="764633"/>
                </a:xfrm>
                <a:prstGeom prst="rect">
                  <a:avLst/>
                </a:prstGeom>
                <a:noFill/>
              </p:spPr>
              <p:txBody>
                <a:bodyPr vert="vert" wrap="none" lIns="0" tIns="0" rIns="0" bIns="0" rtlCol="0">
                  <a:spAutoFit/>
                  <a:scene3d>
                    <a:camera prst="isometricTopUp"/>
                    <a:lightRig rig="threePt" dir="t">
                      <a:rot lat="0" lon="0" rev="3600000"/>
                    </a:lightRig>
                  </a:scene3d>
                </a:bodyPr>
                <a:lstStyle>
                  <a:defPPr>
                    <a:defRPr lang="en-US"/>
                  </a:defPPr>
                  <a:lvl1pPr algn="ctr">
                    <a:defRPr sz="2800">
                      <a:latin typeface="+mj-lt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Business</a:t>
                  </a:r>
                  <a:b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Apps</a:t>
                  </a:r>
                </a:p>
              </p:txBody>
            </p:sp>
          </p:grpSp>
          <p:pic>
            <p:nvPicPr>
              <p:cNvPr id="587" name="Graphic 586">
                <a:extLst>
                  <a:ext uri="{FF2B5EF4-FFF2-40B4-BE49-F238E27FC236}">
                    <a16:creationId xmlns:a16="http://schemas.microsoft.com/office/drawing/2014/main" id="{30BD9798-0ABF-4332-9E2A-42C6D9937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450208" y="5043119"/>
                <a:ext cx="1331403" cy="825349"/>
              </a:xfrm>
              <a:prstGeom prst="rect">
                <a:avLst/>
              </a:prstGeom>
            </p:spPr>
          </p:pic>
          <p:pic>
            <p:nvPicPr>
              <p:cNvPr id="588" name="Graphic 587">
                <a:extLst>
                  <a:ext uri="{FF2B5EF4-FFF2-40B4-BE49-F238E27FC236}">
                    <a16:creationId xmlns:a16="http://schemas.microsoft.com/office/drawing/2014/main" id="{202083CB-9339-46BD-9FC3-1EB5D874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85856" y="5404846"/>
                <a:ext cx="510287" cy="478721"/>
              </a:xfrm>
              <a:prstGeom prst="rect">
                <a:avLst/>
              </a:prstGeom>
            </p:spPr>
          </p:pic>
        </p:grpSp>
        <p:pic>
          <p:nvPicPr>
            <p:cNvPr id="577" name="Graphic 576">
              <a:extLst>
                <a:ext uri="{FF2B5EF4-FFF2-40B4-BE49-F238E27FC236}">
                  <a16:creationId xmlns:a16="http://schemas.microsoft.com/office/drawing/2014/main" id="{07543699-6245-402C-BB88-75D37769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V="1">
              <a:off x="6282710" y="4224189"/>
              <a:ext cx="1951781" cy="1091551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C7BB4695-DE90-474D-AF23-8A7A659ED95D}"/>
                </a:ext>
              </a:extLst>
            </p:cNvPr>
            <p:cNvGrpSpPr/>
            <p:nvPr/>
          </p:nvGrpSpPr>
          <p:grpSpPr>
            <a:xfrm>
              <a:off x="7241425" y="4191374"/>
              <a:ext cx="1302495" cy="1312849"/>
              <a:chOff x="5950569" y="2597033"/>
              <a:chExt cx="1473627" cy="1485341"/>
            </a:xfrm>
          </p:grpSpPr>
          <p:pic>
            <p:nvPicPr>
              <p:cNvPr id="579" name="Graphic 578">
                <a:extLst>
                  <a:ext uri="{FF2B5EF4-FFF2-40B4-BE49-F238E27FC236}">
                    <a16:creationId xmlns:a16="http://schemas.microsoft.com/office/drawing/2014/main" id="{861D0A08-FDEA-40B3-9FC4-68D63C26C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0569" y="3564859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0" name="Graphic 579">
                <a:extLst>
                  <a:ext uri="{FF2B5EF4-FFF2-40B4-BE49-F238E27FC236}">
                    <a16:creationId xmlns:a16="http://schemas.microsoft.com/office/drawing/2014/main" id="{B4804F6A-D128-4F6B-87E3-6B9BD975C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1338" y="322228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1" name="Graphic 580">
                <a:extLst>
                  <a:ext uri="{FF2B5EF4-FFF2-40B4-BE49-F238E27FC236}">
                    <a16:creationId xmlns:a16="http://schemas.microsoft.com/office/drawing/2014/main" id="{02C4BF6B-0579-4911-9B7A-7AAFEDAD0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0558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2" name="Graphic 581">
                <a:extLst>
                  <a:ext uri="{FF2B5EF4-FFF2-40B4-BE49-F238E27FC236}">
                    <a16:creationId xmlns:a16="http://schemas.microsoft.com/office/drawing/2014/main" id="{402B0DC2-1CAA-4273-A65B-663B1CFF9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4816" y="2909658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3" name="Graphic 582">
                <a:extLst>
                  <a:ext uri="{FF2B5EF4-FFF2-40B4-BE49-F238E27FC236}">
                    <a16:creationId xmlns:a16="http://schemas.microsoft.com/office/drawing/2014/main" id="{E241F1A4-2312-4125-926B-19709D4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04036" y="2597033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4" name="Graphic 583">
                <a:extLst>
                  <a:ext uri="{FF2B5EF4-FFF2-40B4-BE49-F238E27FC236}">
                    <a16:creationId xmlns:a16="http://schemas.microsoft.com/office/drawing/2014/main" id="{298AB2C4-C1EF-43CD-9E27-6B3084041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89828" y="2609481"/>
                <a:ext cx="420160" cy="517515"/>
              </a:xfrm>
              <a:prstGeom prst="rect">
                <a:avLst/>
              </a:prstGeom>
            </p:spPr>
          </p:pic>
          <p:pic>
            <p:nvPicPr>
              <p:cNvPr id="585" name="Graphic 584">
                <a:extLst>
                  <a:ext uri="{FF2B5EF4-FFF2-40B4-BE49-F238E27FC236}">
                    <a16:creationId xmlns:a16="http://schemas.microsoft.com/office/drawing/2014/main" id="{89F5366E-AB41-412A-8F30-804449540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3743" y="3258417"/>
                <a:ext cx="420160" cy="517515"/>
              </a:xfrm>
              <a:prstGeom prst="rect">
                <a:avLst/>
              </a:prstGeom>
            </p:spPr>
          </p:pic>
        </p:grpSp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A36D7C67-D1C2-4328-ACA7-00A2AE6B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69858" y="3158282"/>
            <a:ext cx="3188376" cy="2008936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857E478B-8226-41A9-8A86-C4EBEC9F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83964" y="1910184"/>
            <a:ext cx="629852" cy="696326"/>
            <a:chOff x="446156" y="2712843"/>
            <a:chExt cx="1306967" cy="1444902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1030C2-1914-4DAA-AF73-9A48839BE40D}"/>
                </a:ext>
              </a:extLst>
            </p:cNvPr>
            <p:cNvSpPr/>
            <p:nvPr/>
          </p:nvSpPr>
          <p:spPr>
            <a:xfrm>
              <a:off x="468264" y="3343128"/>
              <a:ext cx="1282316" cy="750639"/>
            </a:xfrm>
            <a:custGeom>
              <a:avLst/>
              <a:gdLst>
                <a:gd name="connsiteX0" fmla="*/ 0 w 1282316"/>
                <a:gd name="connsiteY0" fmla="*/ 375635 h 750639"/>
                <a:gd name="connsiteX1" fmla="*/ 633035 w 1282316"/>
                <a:gd name="connsiteY1" fmla="*/ 0 h 750639"/>
                <a:gd name="connsiteX2" fmla="*/ 1282317 w 1282316"/>
                <a:gd name="connsiteY2" fmla="*/ 375005 h 750639"/>
                <a:gd name="connsiteX3" fmla="*/ 649947 w 1282316"/>
                <a:gd name="connsiteY3" fmla="*/ 750640 h 750639"/>
                <a:gd name="connsiteX4" fmla="*/ 0 w 1282316"/>
                <a:gd name="connsiteY4" fmla="*/ 375635 h 75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16" h="750639">
                  <a:moveTo>
                    <a:pt x="0" y="375635"/>
                  </a:moveTo>
                  <a:lnTo>
                    <a:pt x="633035" y="0"/>
                  </a:lnTo>
                  <a:lnTo>
                    <a:pt x="1282317" y="375005"/>
                  </a:lnTo>
                  <a:lnTo>
                    <a:pt x="649947" y="750640"/>
                  </a:lnTo>
                  <a:lnTo>
                    <a:pt x="0" y="375635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36747A2-0C6F-4837-9D75-96DE85CE9F90}"/>
                </a:ext>
              </a:extLst>
            </p:cNvPr>
            <p:cNvSpPr/>
            <p:nvPr/>
          </p:nvSpPr>
          <p:spPr>
            <a:xfrm>
              <a:off x="446156" y="3392107"/>
              <a:ext cx="1306967" cy="765638"/>
            </a:xfrm>
            <a:custGeom>
              <a:avLst/>
              <a:gdLst>
                <a:gd name="connsiteX0" fmla="*/ 1306967 w 1306967"/>
                <a:gd name="connsiteY0" fmla="*/ 384775 h 765638"/>
                <a:gd name="connsiteX1" fmla="*/ 660962 w 1306967"/>
                <a:gd name="connsiteY1" fmla="*/ 765639 h 765638"/>
                <a:gd name="connsiteX2" fmla="*/ 0 w 1306967"/>
                <a:gd name="connsiteY2" fmla="*/ 380871 h 765638"/>
                <a:gd name="connsiteX3" fmla="*/ 646666 w 1306967"/>
                <a:gd name="connsiteY3" fmla="*/ 0 h 765638"/>
                <a:gd name="connsiteX4" fmla="*/ 1306967 w 1306967"/>
                <a:gd name="connsiteY4" fmla="*/ 384775 h 7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6967" h="765638">
                  <a:moveTo>
                    <a:pt x="1306967" y="384775"/>
                  </a:moveTo>
                  <a:lnTo>
                    <a:pt x="660962" y="765639"/>
                  </a:lnTo>
                  <a:lnTo>
                    <a:pt x="0" y="380871"/>
                  </a:lnTo>
                  <a:lnTo>
                    <a:pt x="646666" y="0"/>
                  </a:lnTo>
                  <a:lnTo>
                    <a:pt x="1306967" y="384775"/>
                  </a:lnTo>
                  <a:close/>
                </a:path>
              </a:pathLst>
            </a:custGeom>
            <a:solidFill>
              <a:srgbClr val="1F1D20">
                <a:alpha val="40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D7FF0F7-5F3B-4A8A-B810-5BB41583AFEA}"/>
                </a:ext>
              </a:extLst>
            </p:cNvPr>
            <p:cNvSpPr/>
            <p:nvPr/>
          </p:nvSpPr>
          <p:spPr>
            <a:xfrm>
              <a:off x="468264" y="3243487"/>
              <a:ext cx="1282316" cy="750639"/>
            </a:xfrm>
            <a:custGeom>
              <a:avLst/>
              <a:gdLst>
                <a:gd name="connsiteX0" fmla="*/ 0 w 1282316"/>
                <a:gd name="connsiteY0" fmla="*/ 375635 h 750639"/>
                <a:gd name="connsiteX1" fmla="*/ 633035 w 1282316"/>
                <a:gd name="connsiteY1" fmla="*/ 0 h 750639"/>
                <a:gd name="connsiteX2" fmla="*/ 1282317 w 1282316"/>
                <a:gd name="connsiteY2" fmla="*/ 375012 h 750639"/>
                <a:gd name="connsiteX3" fmla="*/ 649947 w 1282316"/>
                <a:gd name="connsiteY3" fmla="*/ 750640 h 750639"/>
                <a:gd name="connsiteX4" fmla="*/ 0 w 1282316"/>
                <a:gd name="connsiteY4" fmla="*/ 375635 h 75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16" h="750639">
                  <a:moveTo>
                    <a:pt x="0" y="375635"/>
                  </a:moveTo>
                  <a:lnTo>
                    <a:pt x="633035" y="0"/>
                  </a:lnTo>
                  <a:lnTo>
                    <a:pt x="1282317" y="375012"/>
                  </a:lnTo>
                  <a:lnTo>
                    <a:pt x="649947" y="750640"/>
                  </a:lnTo>
                  <a:lnTo>
                    <a:pt x="0" y="375635"/>
                  </a:lnTo>
                  <a:close/>
                </a:path>
              </a:pathLst>
            </a:custGeom>
            <a:solidFill>
              <a:srgbClr val="4FC2EB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92AB62-992E-492A-8428-79EBCC8CECF4}"/>
                </a:ext>
              </a:extLst>
            </p:cNvPr>
            <p:cNvSpPr/>
            <p:nvPr/>
          </p:nvSpPr>
          <p:spPr>
            <a:xfrm>
              <a:off x="631494" y="2764078"/>
              <a:ext cx="940503" cy="1088866"/>
            </a:xfrm>
            <a:custGeom>
              <a:avLst/>
              <a:gdLst>
                <a:gd name="connsiteX0" fmla="*/ 660338 w 660338"/>
                <a:gd name="connsiteY0" fmla="*/ 190297 h 764505"/>
                <a:gd name="connsiteX1" fmla="*/ 330403 w 660338"/>
                <a:gd name="connsiteY1" fmla="*/ 0 h 764505"/>
                <a:gd name="connsiteX2" fmla="*/ 1250 w 660338"/>
                <a:gd name="connsiteY2" fmla="*/ 190687 h 764505"/>
                <a:gd name="connsiteX3" fmla="*/ 0 w 660338"/>
                <a:gd name="connsiteY3" fmla="*/ 571706 h 764505"/>
                <a:gd name="connsiteX4" fmla="*/ 331614 w 660338"/>
                <a:gd name="connsiteY4" fmla="*/ 764506 h 764505"/>
                <a:gd name="connsiteX5" fmla="*/ 660338 w 660338"/>
                <a:gd name="connsiteY5" fmla="*/ 572960 h 764505"/>
                <a:gd name="connsiteX6" fmla="*/ 660338 w 660338"/>
                <a:gd name="connsiteY6" fmla="*/ 190297 h 76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338" h="764505">
                  <a:moveTo>
                    <a:pt x="660338" y="190297"/>
                  </a:moveTo>
                  <a:lnTo>
                    <a:pt x="330403" y="0"/>
                  </a:lnTo>
                  <a:lnTo>
                    <a:pt x="1250" y="190687"/>
                  </a:lnTo>
                  <a:lnTo>
                    <a:pt x="0" y="571706"/>
                  </a:lnTo>
                  <a:lnTo>
                    <a:pt x="331614" y="764506"/>
                  </a:lnTo>
                  <a:lnTo>
                    <a:pt x="660338" y="572960"/>
                  </a:lnTo>
                  <a:lnTo>
                    <a:pt x="660338" y="190297"/>
                  </a:lnTo>
                  <a:close/>
                </a:path>
              </a:pathLst>
            </a:custGeom>
            <a:solidFill>
              <a:srgbClr val="243A5E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ED40EC-3BFA-495D-B8CF-069C3EC79318}"/>
                </a:ext>
              </a:extLst>
            </p:cNvPr>
            <p:cNvSpPr/>
            <p:nvPr/>
          </p:nvSpPr>
          <p:spPr>
            <a:xfrm>
              <a:off x="631494" y="2764024"/>
              <a:ext cx="941054" cy="1088920"/>
            </a:xfrm>
            <a:custGeom>
              <a:avLst/>
              <a:gdLst>
                <a:gd name="connsiteX0" fmla="*/ 330364 w 660725"/>
                <a:gd name="connsiteY0" fmla="*/ 2500 h 764543"/>
                <a:gd name="connsiteX1" fmla="*/ 658655 w 660725"/>
                <a:gd name="connsiteY1" fmla="*/ 191976 h 764543"/>
                <a:gd name="connsiteX2" fmla="*/ 658655 w 660725"/>
                <a:gd name="connsiteY2" fmla="*/ 572174 h 764543"/>
                <a:gd name="connsiteX3" fmla="*/ 331574 w 660725"/>
                <a:gd name="connsiteY3" fmla="*/ 762473 h 764543"/>
                <a:gd name="connsiteX4" fmla="*/ 2031 w 660725"/>
                <a:gd name="connsiteY4" fmla="*/ 570928 h 764543"/>
                <a:gd name="connsiteX5" fmla="*/ 3281 w 660725"/>
                <a:gd name="connsiteY5" fmla="*/ 192366 h 764543"/>
                <a:gd name="connsiteX6" fmla="*/ 330364 w 660725"/>
                <a:gd name="connsiteY6" fmla="*/ 2500 h 764543"/>
                <a:gd name="connsiteX7" fmla="*/ 330364 w 660725"/>
                <a:gd name="connsiteY7" fmla="*/ 0 h 764543"/>
                <a:gd name="connsiteX8" fmla="*/ 1250 w 660725"/>
                <a:gd name="connsiteY8" fmla="*/ 190726 h 764543"/>
                <a:gd name="connsiteX9" fmla="*/ 0 w 660725"/>
                <a:gd name="connsiteY9" fmla="*/ 571744 h 764543"/>
                <a:gd name="connsiteX10" fmla="*/ 331614 w 660725"/>
                <a:gd name="connsiteY10" fmla="*/ 764543 h 764543"/>
                <a:gd name="connsiteX11" fmla="*/ 660725 w 660725"/>
                <a:gd name="connsiteY11" fmla="*/ 572998 h 764543"/>
                <a:gd name="connsiteX12" fmla="*/ 660725 w 660725"/>
                <a:gd name="connsiteY12" fmla="*/ 190335 h 764543"/>
                <a:gd name="connsiteX13" fmla="*/ 330364 w 660725"/>
                <a:gd name="connsiteY13" fmla="*/ 0 h 76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725" h="764543">
                  <a:moveTo>
                    <a:pt x="330364" y="2500"/>
                  </a:moveTo>
                  <a:lnTo>
                    <a:pt x="658655" y="191976"/>
                  </a:lnTo>
                  <a:lnTo>
                    <a:pt x="658655" y="572174"/>
                  </a:lnTo>
                  <a:lnTo>
                    <a:pt x="331574" y="762473"/>
                  </a:lnTo>
                  <a:lnTo>
                    <a:pt x="2031" y="570928"/>
                  </a:lnTo>
                  <a:lnTo>
                    <a:pt x="3281" y="192366"/>
                  </a:lnTo>
                  <a:lnTo>
                    <a:pt x="330364" y="2500"/>
                  </a:lnTo>
                  <a:close/>
                  <a:moveTo>
                    <a:pt x="330364" y="0"/>
                  </a:moveTo>
                  <a:lnTo>
                    <a:pt x="1250" y="190726"/>
                  </a:lnTo>
                  <a:lnTo>
                    <a:pt x="0" y="571744"/>
                  </a:lnTo>
                  <a:lnTo>
                    <a:pt x="331614" y="764543"/>
                  </a:lnTo>
                  <a:lnTo>
                    <a:pt x="660725" y="572998"/>
                  </a:lnTo>
                  <a:lnTo>
                    <a:pt x="660725" y="190335"/>
                  </a:lnTo>
                  <a:lnTo>
                    <a:pt x="330364" y="0"/>
                  </a:lnTo>
                  <a:close/>
                </a:path>
              </a:pathLst>
            </a:custGeom>
            <a:solidFill>
              <a:srgbClr val="2E76BC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5A72B7C-44E9-409F-B527-8C4745AF8989}"/>
                </a:ext>
              </a:extLst>
            </p:cNvPr>
            <p:cNvSpPr/>
            <p:nvPr/>
          </p:nvSpPr>
          <p:spPr>
            <a:xfrm>
              <a:off x="669048" y="2807472"/>
              <a:ext cx="865956" cy="1002636"/>
            </a:xfrm>
            <a:custGeom>
              <a:avLst/>
              <a:gdLst>
                <a:gd name="connsiteX0" fmla="*/ 303999 w 607998"/>
                <a:gd name="connsiteY0" fmla="*/ 3710 h 703962"/>
                <a:gd name="connsiteX1" fmla="*/ 604288 w 607998"/>
                <a:gd name="connsiteY1" fmla="*/ 177133 h 703962"/>
                <a:gd name="connsiteX2" fmla="*/ 604288 w 607998"/>
                <a:gd name="connsiteY2" fmla="*/ 525188 h 703962"/>
                <a:gd name="connsiteX3" fmla="*/ 304858 w 607998"/>
                <a:gd name="connsiteY3" fmla="*/ 699429 h 703962"/>
                <a:gd name="connsiteX4" fmla="*/ 3320 w 607998"/>
                <a:gd name="connsiteY4" fmla="*/ 523942 h 703962"/>
                <a:gd name="connsiteX5" fmla="*/ 4140 w 607998"/>
                <a:gd name="connsiteY5" fmla="*/ 177094 h 703962"/>
                <a:gd name="connsiteX6" fmla="*/ 303999 w 607998"/>
                <a:gd name="connsiteY6" fmla="*/ 3710 h 703962"/>
                <a:gd name="connsiteX7" fmla="*/ 303999 w 607998"/>
                <a:gd name="connsiteY7" fmla="*/ 0 h 703962"/>
                <a:gd name="connsiteX8" fmla="*/ 820 w 607998"/>
                <a:gd name="connsiteY8" fmla="*/ 175493 h 703962"/>
                <a:gd name="connsiteX9" fmla="*/ 0 w 607998"/>
                <a:gd name="connsiteY9" fmla="*/ 526441 h 703962"/>
                <a:gd name="connsiteX10" fmla="*/ 305248 w 607998"/>
                <a:gd name="connsiteY10" fmla="*/ 703963 h 703962"/>
                <a:gd name="connsiteX11" fmla="*/ 607998 w 607998"/>
                <a:gd name="connsiteY11" fmla="*/ 527652 h 703962"/>
                <a:gd name="connsiteX12" fmla="*/ 607998 w 607998"/>
                <a:gd name="connsiteY12" fmla="*/ 175063 h 703962"/>
                <a:gd name="connsiteX13" fmla="*/ 303999 w 607998"/>
                <a:gd name="connsiteY13" fmla="*/ 0 h 7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998" h="703962">
                  <a:moveTo>
                    <a:pt x="303999" y="3710"/>
                  </a:moveTo>
                  <a:lnTo>
                    <a:pt x="604288" y="177133"/>
                  </a:lnTo>
                  <a:lnTo>
                    <a:pt x="604288" y="525188"/>
                  </a:lnTo>
                  <a:lnTo>
                    <a:pt x="304858" y="699429"/>
                  </a:lnTo>
                  <a:lnTo>
                    <a:pt x="3320" y="523942"/>
                  </a:lnTo>
                  <a:lnTo>
                    <a:pt x="4140" y="177094"/>
                  </a:lnTo>
                  <a:lnTo>
                    <a:pt x="303999" y="3710"/>
                  </a:lnTo>
                  <a:close/>
                  <a:moveTo>
                    <a:pt x="303999" y="0"/>
                  </a:moveTo>
                  <a:lnTo>
                    <a:pt x="820" y="175493"/>
                  </a:lnTo>
                  <a:lnTo>
                    <a:pt x="0" y="526441"/>
                  </a:lnTo>
                  <a:lnTo>
                    <a:pt x="305248" y="703963"/>
                  </a:lnTo>
                  <a:lnTo>
                    <a:pt x="607998" y="527652"/>
                  </a:lnTo>
                  <a:lnTo>
                    <a:pt x="607998" y="175063"/>
                  </a:lnTo>
                  <a:lnTo>
                    <a:pt x="303999" y="0"/>
                  </a:lnTo>
                  <a:close/>
                </a:path>
              </a:pathLst>
            </a:custGeom>
            <a:solidFill>
              <a:srgbClr val="2D85C7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A084845-5B65-4C50-A381-CCFCAAAFFBAE}"/>
                </a:ext>
              </a:extLst>
            </p:cNvPr>
            <p:cNvSpPr/>
            <p:nvPr/>
          </p:nvSpPr>
          <p:spPr>
            <a:xfrm>
              <a:off x="708779" y="2859207"/>
              <a:ext cx="781450" cy="905228"/>
            </a:xfrm>
            <a:custGeom>
              <a:avLst/>
              <a:gdLst>
                <a:gd name="connsiteX0" fmla="*/ 548630 w 548665"/>
                <a:gd name="connsiteY0" fmla="*/ 158463 h 635571"/>
                <a:gd name="connsiteX1" fmla="*/ 274470 w 548665"/>
                <a:gd name="connsiteY1" fmla="*/ 0 h 635571"/>
                <a:gd name="connsiteX2" fmla="*/ 1016 w 548665"/>
                <a:gd name="connsiteY2" fmla="*/ 158463 h 635571"/>
                <a:gd name="connsiteX3" fmla="*/ 0 w 548665"/>
                <a:gd name="connsiteY3" fmla="*/ 475040 h 635571"/>
                <a:gd name="connsiteX4" fmla="*/ 275524 w 548665"/>
                <a:gd name="connsiteY4" fmla="*/ 635571 h 635571"/>
                <a:gd name="connsiteX5" fmla="*/ 548666 w 548665"/>
                <a:gd name="connsiteY5" fmla="*/ 476401 h 635571"/>
                <a:gd name="connsiteX6" fmla="*/ 548666 w 548665"/>
                <a:gd name="connsiteY6" fmla="*/ 158463 h 635571"/>
                <a:gd name="connsiteX7" fmla="*/ 548630 w 548665"/>
                <a:gd name="connsiteY7" fmla="*/ 158463 h 63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665" h="635571">
                  <a:moveTo>
                    <a:pt x="548630" y="158463"/>
                  </a:moveTo>
                  <a:lnTo>
                    <a:pt x="274470" y="0"/>
                  </a:lnTo>
                  <a:lnTo>
                    <a:pt x="1016" y="158463"/>
                  </a:lnTo>
                  <a:lnTo>
                    <a:pt x="0" y="475040"/>
                  </a:lnTo>
                  <a:lnTo>
                    <a:pt x="275524" y="635571"/>
                  </a:lnTo>
                  <a:lnTo>
                    <a:pt x="548666" y="476401"/>
                  </a:lnTo>
                  <a:lnTo>
                    <a:pt x="548666" y="158463"/>
                  </a:lnTo>
                  <a:lnTo>
                    <a:pt x="548630" y="158463"/>
                  </a:lnTo>
                  <a:close/>
                </a:path>
              </a:pathLst>
            </a:custGeom>
            <a:solidFill>
              <a:srgbClr val="78787D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C9A1E7-8702-4C50-BBA8-BD69FD66C07F}"/>
                </a:ext>
              </a:extLst>
            </p:cNvPr>
            <p:cNvSpPr/>
            <p:nvPr/>
          </p:nvSpPr>
          <p:spPr>
            <a:xfrm>
              <a:off x="710726" y="2860156"/>
              <a:ext cx="391922" cy="676138"/>
            </a:xfrm>
            <a:custGeom>
              <a:avLst/>
              <a:gdLst>
                <a:gd name="connsiteX0" fmla="*/ 274470 w 275173"/>
                <a:gd name="connsiteY0" fmla="*/ 0 h 474724"/>
                <a:gd name="connsiteX1" fmla="*/ 1016 w 275173"/>
                <a:gd name="connsiteY1" fmla="*/ 158463 h 474724"/>
                <a:gd name="connsiteX2" fmla="*/ 0 w 275173"/>
                <a:gd name="connsiteY2" fmla="*/ 474724 h 474724"/>
                <a:gd name="connsiteX3" fmla="*/ 275173 w 275173"/>
                <a:gd name="connsiteY3" fmla="*/ 318992 h 474724"/>
                <a:gd name="connsiteX4" fmla="*/ 274470 w 275173"/>
                <a:gd name="connsiteY4" fmla="*/ 0 h 47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73" h="474724">
                  <a:moveTo>
                    <a:pt x="274470" y="0"/>
                  </a:moveTo>
                  <a:lnTo>
                    <a:pt x="1016" y="158463"/>
                  </a:lnTo>
                  <a:lnTo>
                    <a:pt x="0" y="474724"/>
                  </a:lnTo>
                  <a:lnTo>
                    <a:pt x="275173" y="318992"/>
                  </a:lnTo>
                  <a:lnTo>
                    <a:pt x="274470" y="0"/>
                  </a:lnTo>
                  <a:close/>
                </a:path>
              </a:pathLst>
            </a:custGeom>
            <a:solidFill>
              <a:srgbClr val="9A9AA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AD74569-66D0-4811-B0EE-40142DE4E5D6}"/>
                </a:ext>
              </a:extLst>
            </p:cNvPr>
            <p:cNvSpPr/>
            <p:nvPr/>
          </p:nvSpPr>
          <p:spPr>
            <a:xfrm>
              <a:off x="708779" y="2859207"/>
              <a:ext cx="781898" cy="904728"/>
            </a:xfrm>
            <a:custGeom>
              <a:avLst/>
              <a:gdLst>
                <a:gd name="connsiteX0" fmla="*/ 274470 w 548980"/>
                <a:gd name="connsiteY0" fmla="*/ 11992 h 635220"/>
                <a:gd name="connsiteX1" fmla="*/ 538709 w 548980"/>
                <a:gd name="connsiteY1" fmla="*/ 164283 h 635220"/>
                <a:gd name="connsiteX2" fmla="*/ 538709 w 548980"/>
                <a:gd name="connsiteY2" fmla="*/ 470585 h 635220"/>
                <a:gd name="connsiteX3" fmla="*/ 275524 w 548980"/>
                <a:gd name="connsiteY3" fmla="*/ 623581 h 635220"/>
                <a:gd name="connsiteX4" fmla="*/ 10273 w 548980"/>
                <a:gd name="connsiteY4" fmla="*/ 469217 h 635220"/>
                <a:gd name="connsiteX5" fmla="*/ 11289 w 548980"/>
                <a:gd name="connsiteY5" fmla="*/ 164595 h 635220"/>
                <a:gd name="connsiteX6" fmla="*/ 274470 w 548980"/>
                <a:gd name="connsiteY6" fmla="*/ 11992 h 635220"/>
                <a:gd name="connsiteX7" fmla="*/ 274470 w 548980"/>
                <a:gd name="connsiteY7" fmla="*/ 0 h 635220"/>
                <a:gd name="connsiteX8" fmla="*/ 1016 w 548980"/>
                <a:gd name="connsiteY8" fmla="*/ 158463 h 635220"/>
                <a:gd name="connsiteX9" fmla="*/ 0 w 548980"/>
                <a:gd name="connsiteY9" fmla="*/ 475040 h 635220"/>
                <a:gd name="connsiteX10" fmla="*/ 275524 w 548980"/>
                <a:gd name="connsiteY10" fmla="*/ 635220 h 635220"/>
                <a:gd name="connsiteX11" fmla="*/ 548981 w 548980"/>
                <a:gd name="connsiteY11" fmla="*/ 476050 h 635220"/>
                <a:gd name="connsiteX12" fmla="*/ 548981 w 548980"/>
                <a:gd name="connsiteY12" fmla="*/ 158463 h 635220"/>
                <a:gd name="connsiteX13" fmla="*/ 274470 w 548980"/>
                <a:gd name="connsiteY13" fmla="*/ 0 h 63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980" h="635220">
                  <a:moveTo>
                    <a:pt x="274470" y="11992"/>
                  </a:moveTo>
                  <a:lnTo>
                    <a:pt x="538709" y="164283"/>
                  </a:lnTo>
                  <a:lnTo>
                    <a:pt x="538709" y="470585"/>
                  </a:lnTo>
                  <a:lnTo>
                    <a:pt x="275524" y="623581"/>
                  </a:lnTo>
                  <a:lnTo>
                    <a:pt x="10273" y="469217"/>
                  </a:lnTo>
                  <a:lnTo>
                    <a:pt x="11289" y="164595"/>
                  </a:lnTo>
                  <a:lnTo>
                    <a:pt x="274470" y="11992"/>
                  </a:lnTo>
                  <a:close/>
                  <a:moveTo>
                    <a:pt x="274470" y="0"/>
                  </a:moveTo>
                  <a:lnTo>
                    <a:pt x="1016" y="158463"/>
                  </a:lnTo>
                  <a:lnTo>
                    <a:pt x="0" y="475040"/>
                  </a:lnTo>
                  <a:lnTo>
                    <a:pt x="275524" y="635220"/>
                  </a:lnTo>
                  <a:lnTo>
                    <a:pt x="548981" y="476050"/>
                  </a:lnTo>
                  <a:lnTo>
                    <a:pt x="548981" y="158463"/>
                  </a:lnTo>
                  <a:lnTo>
                    <a:pt x="27447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BD3AE27-44D3-4D77-B1D7-85B93D776897}"/>
                </a:ext>
              </a:extLst>
            </p:cNvPr>
            <p:cNvSpPr/>
            <p:nvPr/>
          </p:nvSpPr>
          <p:spPr>
            <a:xfrm>
              <a:off x="774038" y="3339360"/>
              <a:ext cx="654864" cy="390469"/>
            </a:xfrm>
            <a:custGeom>
              <a:avLst/>
              <a:gdLst>
                <a:gd name="connsiteX0" fmla="*/ 456474 w 459788"/>
                <a:gd name="connsiteY0" fmla="*/ 142682 h 274153"/>
                <a:gd name="connsiteX1" fmla="*/ 229698 w 459788"/>
                <a:gd name="connsiteY1" fmla="*/ 274154 h 274153"/>
                <a:gd name="connsiteX2" fmla="*/ 3310 w 459788"/>
                <a:gd name="connsiteY2" fmla="*/ 142646 h 274153"/>
                <a:gd name="connsiteX3" fmla="*/ 3310 w 459788"/>
                <a:gd name="connsiteY3" fmla="*/ 131164 h 274153"/>
                <a:gd name="connsiteX4" fmla="*/ 228018 w 459788"/>
                <a:gd name="connsiteY4" fmla="*/ 0 h 274153"/>
                <a:gd name="connsiteX5" fmla="*/ 456474 w 459788"/>
                <a:gd name="connsiteY5" fmla="*/ 131164 h 274153"/>
                <a:gd name="connsiteX6" fmla="*/ 456474 w 459788"/>
                <a:gd name="connsiteY6" fmla="*/ 142682 h 2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788" h="274153">
                  <a:moveTo>
                    <a:pt x="456474" y="142682"/>
                  </a:moveTo>
                  <a:lnTo>
                    <a:pt x="229698" y="274154"/>
                  </a:lnTo>
                  <a:lnTo>
                    <a:pt x="3310" y="142646"/>
                  </a:lnTo>
                  <a:cubicBezTo>
                    <a:pt x="-1103" y="140103"/>
                    <a:pt x="-1103" y="133743"/>
                    <a:pt x="3310" y="131164"/>
                  </a:cubicBezTo>
                  <a:lnTo>
                    <a:pt x="228018" y="0"/>
                  </a:lnTo>
                  <a:lnTo>
                    <a:pt x="456474" y="131164"/>
                  </a:lnTo>
                  <a:cubicBezTo>
                    <a:pt x="460894" y="133743"/>
                    <a:pt x="460894" y="140103"/>
                    <a:pt x="456474" y="142682"/>
                  </a:cubicBezTo>
                  <a:close/>
                </a:path>
              </a:pathLst>
            </a:custGeom>
            <a:solidFill>
              <a:srgbClr val="1F1D20">
                <a:alpha val="25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24366CA-1C1A-4016-AA21-F6719CE8E45B}"/>
                </a:ext>
              </a:extLst>
            </p:cNvPr>
            <p:cNvSpPr/>
            <p:nvPr/>
          </p:nvSpPr>
          <p:spPr>
            <a:xfrm>
              <a:off x="765242" y="3308153"/>
              <a:ext cx="669976" cy="395827"/>
            </a:xfrm>
            <a:custGeom>
              <a:avLst/>
              <a:gdLst>
                <a:gd name="connsiteX0" fmla="*/ 467578 w 470398"/>
                <a:gd name="connsiteY0" fmla="*/ 148541 h 277915"/>
                <a:gd name="connsiteX1" fmla="*/ 239981 w 470398"/>
                <a:gd name="connsiteY1" fmla="*/ 276890 h 277915"/>
                <a:gd name="connsiteX2" fmla="*/ 231778 w 470398"/>
                <a:gd name="connsiteY2" fmla="*/ 276890 h 277915"/>
                <a:gd name="connsiteX3" fmla="*/ 2812 w 470398"/>
                <a:gd name="connsiteY3" fmla="*/ 148541 h 277915"/>
                <a:gd name="connsiteX4" fmla="*/ 2812 w 470398"/>
                <a:gd name="connsiteY4" fmla="*/ 138620 h 277915"/>
                <a:gd name="connsiteX5" fmla="*/ 234200 w 470398"/>
                <a:gd name="connsiteY5" fmla="*/ 0 h 277915"/>
                <a:gd name="connsiteX6" fmla="*/ 467621 w 470398"/>
                <a:gd name="connsiteY6" fmla="*/ 138620 h 277915"/>
                <a:gd name="connsiteX7" fmla="*/ 467578 w 470398"/>
                <a:gd name="connsiteY7" fmla="*/ 148541 h 27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98" h="277915">
                  <a:moveTo>
                    <a:pt x="467578" y="148541"/>
                  </a:moveTo>
                  <a:lnTo>
                    <a:pt x="239981" y="276890"/>
                  </a:lnTo>
                  <a:cubicBezTo>
                    <a:pt x="237598" y="278258"/>
                    <a:pt x="234160" y="278258"/>
                    <a:pt x="231778" y="276890"/>
                  </a:cubicBezTo>
                  <a:lnTo>
                    <a:pt x="2812" y="148541"/>
                  </a:lnTo>
                  <a:cubicBezTo>
                    <a:pt x="-937" y="146506"/>
                    <a:pt x="-937" y="140998"/>
                    <a:pt x="2812" y="138620"/>
                  </a:cubicBezTo>
                  <a:lnTo>
                    <a:pt x="234200" y="0"/>
                  </a:lnTo>
                  <a:lnTo>
                    <a:pt x="467621" y="138620"/>
                  </a:lnTo>
                  <a:cubicBezTo>
                    <a:pt x="471332" y="140998"/>
                    <a:pt x="471332" y="146506"/>
                    <a:pt x="467578" y="148541"/>
                  </a:cubicBezTo>
                  <a:close/>
                </a:path>
              </a:pathLst>
            </a:custGeom>
            <a:solidFill>
              <a:srgbClr val="175A98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439B341-0703-4E1F-9B49-C1BF26B91111}"/>
                </a:ext>
              </a:extLst>
            </p:cNvPr>
            <p:cNvSpPr/>
            <p:nvPr/>
          </p:nvSpPr>
          <p:spPr>
            <a:xfrm>
              <a:off x="834493" y="3312041"/>
              <a:ext cx="546302" cy="316762"/>
            </a:xfrm>
            <a:custGeom>
              <a:avLst/>
              <a:gdLst>
                <a:gd name="connsiteX0" fmla="*/ 383565 w 383565"/>
                <a:gd name="connsiteY0" fmla="*/ 114253 h 222402"/>
                <a:gd name="connsiteX1" fmla="*/ 197366 w 383565"/>
                <a:gd name="connsiteY1" fmla="*/ 222403 h 222402"/>
                <a:gd name="connsiteX2" fmla="*/ 0 w 383565"/>
                <a:gd name="connsiteY2" fmla="*/ 108157 h 222402"/>
                <a:gd name="connsiteX3" fmla="*/ 185844 w 383565"/>
                <a:gd name="connsiteY3" fmla="*/ 0 h 222402"/>
                <a:gd name="connsiteX4" fmla="*/ 383565 w 383565"/>
                <a:gd name="connsiteY4" fmla="*/ 114253 h 22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65" h="222402">
                  <a:moveTo>
                    <a:pt x="383565" y="114253"/>
                  </a:moveTo>
                  <a:lnTo>
                    <a:pt x="197366" y="222403"/>
                  </a:lnTo>
                  <a:lnTo>
                    <a:pt x="0" y="108157"/>
                  </a:lnTo>
                  <a:lnTo>
                    <a:pt x="185844" y="0"/>
                  </a:lnTo>
                  <a:lnTo>
                    <a:pt x="383565" y="114253"/>
                  </a:lnTo>
                  <a:close/>
                </a:path>
              </a:pathLst>
            </a:custGeom>
            <a:solidFill>
              <a:srgbClr val="1F1D20">
                <a:alpha val="25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30B0B01-AF90-4435-92DE-CA406A9FE4E7}"/>
                </a:ext>
              </a:extLst>
            </p:cNvPr>
            <p:cNvSpPr/>
            <p:nvPr/>
          </p:nvSpPr>
          <p:spPr>
            <a:xfrm>
              <a:off x="765242" y="3187263"/>
              <a:ext cx="669976" cy="395827"/>
            </a:xfrm>
            <a:custGeom>
              <a:avLst/>
              <a:gdLst>
                <a:gd name="connsiteX0" fmla="*/ 467578 w 470398"/>
                <a:gd name="connsiteY0" fmla="*/ 148541 h 277915"/>
                <a:gd name="connsiteX1" fmla="*/ 239981 w 470398"/>
                <a:gd name="connsiteY1" fmla="*/ 276890 h 277915"/>
                <a:gd name="connsiteX2" fmla="*/ 231778 w 470398"/>
                <a:gd name="connsiteY2" fmla="*/ 276890 h 277915"/>
                <a:gd name="connsiteX3" fmla="*/ 2812 w 470398"/>
                <a:gd name="connsiteY3" fmla="*/ 148541 h 277915"/>
                <a:gd name="connsiteX4" fmla="*/ 2812 w 470398"/>
                <a:gd name="connsiteY4" fmla="*/ 138620 h 277915"/>
                <a:gd name="connsiteX5" fmla="*/ 234200 w 470398"/>
                <a:gd name="connsiteY5" fmla="*/ 0 h 277915"/>
                <a:gd name="connsiteX6" fmla="*/ 467621 w 470398"/>
                <a:gd name="connsiteY6" fmla="*/ 138620 h 277915"/>
                <a:gd name="connsiteX7" fmla="*/ 467578 w 470398"/>
                <a:gd name="connsiteY7" fmla="*/ 148541 h 27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98" h="277915">
                  <a:moveTo>
                    <a:pt x="467578" y="148541"/>
                  </a:moveTo>
                  <a:lnTo>
                    <a:pt x="239981" y="276890"/>
                  </a:lnTo>
                  <a:cubicBezTo>
                    <a:pt x="237598" y="278258"/>
                    <a:pt x="234160" y="278258"/>
                    <a:pt x="231778" y="276890"/>
                  </a:cubicBezTo>
                  <a:lnTo>
                    <a:pt x="2812" y="148541"/>
                  </a:lnTo>
                  <a:cubicBezTo>
                    <a:pt x="-937" y="146514"/>
                    <a:pt x="-937" y="141005"/>
                    <a:pt x="2812" y="138620"/>
                  </a:cubicBezTo>
                  <a:lnTo>
                    <a:pt x="234200" y="0"/>
                  </a:lnTo>
                  <a:lnTo>
                    <a:pt x="467621" y="138620"/>
                  </a:lnTo>
                  <a:cubicBezTo>
                    <a:pt x="471332" y="141005"/>
                    <a:pt x="471332" y="146471"/>
                    <a:pt x="467578" y="148541"/>
                  </a:cubicBezTo>
                  <a:close/>
                </a:path>
              </a:pathLst>
            </a:custGeom>
            <a:solidFill>
              <a:srgbClr val="2E76BC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641D216-4957-4B35-B895-5655322E3B29}"/>
                </a:ext>
              </a:extLst>
            </p:cNvPr>
            <p:cNvSpPr/>
            <p:nvPr/>
          </p:nvSpPr>
          <p:spPr>
            <a:xfrm>
              <a:off x="838049" y="3191711"/>
              <a:ext cx="537227" cy="311426"/>
            </a:xfrm>
            <a:custGeom>
              <a:avLst/>
              <a:gdLst>
                <a:gd name="connsiteX0" fmla="*/ 377193 w 377193"/>
                <a:gd name="connsiteY0" fmla="*/ 112376 h 218656"/>
                <a:gd name="connsiteX1" fmla="*/ 192836 w 377193"/>
                <a:gd name="connsiteY1" fmla="*/ 218657 h 218656"/>
                <a:gd name="connsiteX2" fmla="*/ 0 w 377193"/>
                <a:gd name="connsiteY2" fmla="*/ 106517 h 218656"/>
                <a:gd name="connsiteX3" fmla="*/ 187875 w 377193"/>
                <a:gd name="connsiteY3" fmla="*/ 0 h 218656"/>
                <a:gd name="connsiteX4" fmla="*/ 377193 w 377193"/>
                <a:gd name="connsiteY4" fmla="*/ 112376 h 21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193" h="218656">
                  <a:moveTo>
                    <a:pt x="377193" y="112376"/>
                  </a:moveTo>
                  <a:lnTo>
                    <a:pt x="192836" y="218657"/>
                  </a:lnTo>
                  <a:lnTo>
                    <a:pt x="0" y="106517"/>
                  </a:lnTo>
                  <a:lnTo>
                    <a:pt x="187875" y="0"/>
                  </a:lnTo>
                  <a:lnTo>
                    <a:pt x="377193" y="112376"/>
                  </a:lnTo>
                  <a:close/>
                </a:path>
              </a:pathLst>
            </a:custGeom>
            <a:solidFill>
              <a:srgbClr val="1F1D20">
                <a:alpha val="25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82DADEA-EFBD-46FE-9DBB-4A130E3E7814}"/>
                </a:ext>
              </a:extLst>
            </p:cNvPr>
            <p:cNvSpPr/>
            <p:nvPr/>
          </p:nvSpPr>
          <p:spPr>
            <a:xfrm>
              <a:off x="766183" y="3067771"/>
              <a:ext cx="670069" cy="399276"/>
            </a:xfrm>
            <a:custGeom>
              <a:avLst/>
              <a:gdLst>
                <a:gd name="connsiteX0" fmla="*/ 467576 w 470463"/>
                <a:gd name="connsiteY0" fmla="*/ 150962 h 280336"/>
                <a:gd name="connsiteX1" fmla="*/ 239980 w 470463"/>
                <a:gd name="connsiteY1" fmla="*/ 279311 h 280336"/>
                <a:gd name="connsiteX2" fmla="*/ 231778 w 470463"/>
                <a:gd name="connsiteY2" fmla="*/ 279311 h 280336"/>
                <a:gd name="connsiteX3" fmla="*/ 2812 w 470463"/>
                <a:gd name="connsiteY3" fmla="*/ 144444 h 280336"/>
                <a:gd name="connsiteX4" fmla="*/ 2812 w 470463"/>
                <a:gd name="connsiteY4" fmla="*/ 134523 h 280336"/>
                <a:gd name="connsiteX5" fmla="*/ 234512 w 470463"/>
                <a:gd name="connsiteY5" fmla="*/ 0 h 280336"/>
                <a:gd name="connsiteX6" fmla="*/ 467927 w 470463"/>
                <a:gd name="connsiteY6" fmla="*/ 141005 h 280336"/>
                <a:gd name="connsiteX7" fmla="*/ 467576 w 470463"/>
                <a:gd name="connsiteY7" fmla="*/ 150962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463" h="280336">
                  <a:moveTo>
                    <a:pt x="467576" y="150962"/>
                  </a:moveTo>
                  <a:lnTo>
                    <a:pt x="239980" y="279311"/>
                  </a:lnTo>
                  <a:cubicBezTo>
                    <a:pt x="237246" y="280679"/>
                    <a:pt x="234160" y="280679"/>
                    <a:pt x="231778" y="279311"/>
                  </a:cubicBezTo>
                  <a:lnTo>
                    <a:pt x="2812" y="144444"/>
                  </a:lnTo>
                  <a:cubicBezTo>
                    <a:pt x="-937" y="142374"/>
                    <a:pt x="-937" y="136901"/>
                    <a:pt x="2812" y="134523"/>
                  </a:cubicBezTo>
                  <a:lnTo>
                    <a:pt x="234512" y="0"/>
                  </a:lnTo>
                  <a:lnTo>
                    <a:pt x="467927" y="141005"/>
                  </a:lnTo>
                  <a:cubicBezTo>
                    <a:pt x="471365" y="143462"/>
                    <a:pt x="471365" y="148935"/>
                    <a:pt x="467576" y="150962"/>
                  </a:cubicBezTo>
                  <a:close/>
                </a:path>
              </a:pathLst>
            </a:custGeom>
            <a:solidFill>
              <a:srgbClr val="35AFE4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28300C-EF8C-4FBC-A7DE-A09520A02E30}"/>
                </a:ext>
              </a:extLst>
            </p:cNvPr>
            <p:cNvSpPr/>
            <p:nvPr/>
          </p:nvSpPr>
          <p:spPr>
            <a:xfrm>
              <a:off x="886402" y="3066434"/>
              <a:ext cx="498341" cy="319548"/>
            </a:xfrm>
            <a:custGeom>
              <a:avLst/>
              <a:gdLst>
                <a:gd name="connsiteX0" fmla="*/ 349891 w 349891"/>
                <a:gd name="connsiteY0" fmla="*/ 121710 h 224358"/>
                <a:gd name="connsiteX1" fmla="*/ 172603 w 349891"/>
                <a:gd name="connsiteY1" fmla="*/ 224359 h 224358"/>
                <a:gd name="connsiteX2" fmla="*/ 75854 w 349891"/>
                <a:gd name="connsiteY2" fmla="*/ 161664 h 224358"/>
                <a:gd name="connsiteX3" fmla="*/ 0 w 349891"/>
                <a:gd name="connsiteY3" fmla="*/ 88038 h 224358"/>
                <a:gd name="connsiteX4" fmla="*/ 23240 w 349891"/>
                <a:gd name="connsiteY4" fmla="*/ 74565 h 224358"/>
                <a:gd name="connsiteX5" fmla="*/ 149051 w 349891"/>
                <a:gd name="connsiteY5" fmla="*/ 0 h 224358"/>
                <a:gd name="connsiteX6" fmla="*/ 349891 w 349891"/>
                <a:gd name="connsiteY6" fmla="*/ 121710 h 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891" h="224358">
                  <a:moveTo>
                    <a:pt x="349891" y="121710"/>
                  </a:moveTo>
                  <a:lnTo>
                    <a:pt x="172603" y="224359"/>
                  </a:lnTo>
                  <a:cubicBezTo>
                    <a:pt x="172603" y="224359"/>
                    <a:pt x="106320" y="184513"/>
                    <a:pt x="75854" y="161664"/>
                  </a:cubicBezTo>
                  <a:cubicBezTo>
                    <a:pt x="19960" y="114053"/>
                    <a:pt x="0" y="88038"/>
                    <a:pt x="0" y="88038"/>
                  </a:cubicBezTo>
                  <a:lnTo>
                    <a:pt x="23240" y="74565"/>
                  </a:lnTo>
                  <a:lnTo>
                    <a:pt x="149051" y="0"/>
                  </a:lnTo>
                  <a:lnTo>
                    <a:pt x="349891" y="121710"/>
                  </a:lnTo>
                  <a:close/>
                </a:path>
              </a:pathLst>
            </a:custGeom>
            <a:solidFill>
              <a:srgbClr val="1F1D20">
                <a:alpha val="25000"/>
              </a:srgbClr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E4818F3-287F-4D91-A22C-054F432EE9F8}"/>
                </a:ext>
              </a:extLst>
            </p:cNvPr>
            <p:cNvSpPr/>
            <p:nvPr/>
          </p:nvSpPr>
          <p:spPr>
            <a:xfrm>
              <a:off x="799006" y="2712843"/>
              <a:ext cx="635586" cy="610900"/>
            </a:xfrm>
            <a:custGeom>
              <a:avLst/>
              <a:gdLst>
                <a:gd name="connsiteX0" fmla="*/ 216272 w 446252"/>
                <a:gd name="connsiteY0" fmla="*/ 427894 h 428920"/>
                <a:gd name="connsiteX1" fmla="*/ 208069 w 446252"/>
                <a:gd name="connsiteY1" fmla="*/ 427894 h 428920"/>
                <a:gd name="connsiteX2" fmla="*/ 117881 w 446252"/>
                <a:gd name="connsiteY2" fmla="*/ 357857 h 428920"/>
                <a:gd name="connsiteX3" fmla="*/ 43708 w 446252"/>
                <a:gd name="connsiteY3" fmla="*/ 252674 h 428920"/>
                <a:gd name="connsiteX4" fmla="*/ 0 w 446252"/>
                <a:gd name="connsiteY4" fmla="*/ 128778 h 428920"/>
                <a:gd name="connsiteX5" fmla="*/ 226232 w 446252"/>
                <a:gd name="connsiteY5" fmla="*/ 0 h 428920"/>
                <a:gd name="connsiteX6" fmla="*/ 273299 w 446252"/>
                <a:gd name="connsiteY6" fmla="*/ 130106 h 428920"/>
                <a:gd name="connsiteX7" fmla="*/ 336768 w 446252"/>
                <a:gd name="connsiteY7" fmla="*/ 221622 h 428920"/>
                <a:gd name="connsiteX8" fmla="*/ 443594 w 446252"/>
                <a:gd name="connsiteY8" fmla="*/ 289975 h 428920"/>
                <a:gd name="connsiteX9" fmla="*/ 443243 w 446252"/>
                <a:gd name="connsiteY9" fmla="*/ 299896 h 428920"/>
                <a:gd name="connsiteX10" fmla="*/ 216272 w 446252"/>
                <a:gd name="connsiteY10" fmla="*/ 427894 h 42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252" h="428920">
                  <a:moveTo>
                    <a:pt x="216272" y="427894"/>
                  </a:moveTo>
                  <a:cubicBezTo>
                    <a:pt x="213538" y="429262"/>
                    <a:pt x="210452" y="429262"/>
                    <a:pt x="208069" y="427894"/>
                  </a:cubicBezTo>
                  <a:cubicBezTo>
                    <a:pt x="182251" y="416176"/>
                    <a:pt x="137060" y="378916"/>
                    <a:pt x="117881" y="357857"/>
                  </a:cubicBezTo>
                  <a:cubicBezTo>
                    <a:pt x="83548" y="324658"/>
                    <a:pt x="59214" y="291421"/>
                    <a:pt x="43708" y="252674"/>
                  </a:cubicBezTo>
                  <a:cubicBezTo>
                    <a:pt x="28201" y="213927"/>
                    <a:pt x="0" y="128778"/>
                    <a:pt x="0" y="128778"/>
                  </a:cubicBezTo>
                  <a:lnTo>
                    <a:pt x="226232" y="0"/>
                  </a:lnTo>
                  <a:cubicBezTo>
                    <a:pt x="224123" y="664"/>
                    <a:pt x="250175" y="74682"/>
                    <a:pt x="273299" y="130106"/>
                  </a:cubicBezTo>
                  <a:cubicBezTo>
                    <a:pt x="282553" y="157838"/>
                    <a:pt x="305753" y="198382"/>
                    <a:pt x="336768" y="221622"/>
                  </a:cubicBezTo>
                  <a:cubicBezTo>
                    <a:pt x="367783" y="244862"/>
                    <a:pt x="418245" y="273883"/>
                    <a:pt x="443594" y="289975"/>
                  </a:cubicBezTo>
                  <a:cubicBezTo>
                    <a:pt x="447347" y="292358"/>
                    <a:pt x="447032" y="297513"/>
                    <a:pt x="443243" y="299896"/>
                  </a:cubicBezTo>
                  <a:lnTo>
                    <a:pt x="216272" y="427894"/>
                  </a:lnTo>
                  <a:close/>
                </a:path>
              </a:pathLst>
            </a:custGeom>
            <a:solidFill>
              <a:srgbClr val="74CFEB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99675FD-D485-46EA-B9BA-E5071EA1721E}"/>
                </a:ext>
              </a:extLst>
            </p:cNvPr>
            <p:cNvSpPr/>
            <p:nvPr/>
          </p:nvSpPr>
          <p:spPr>
            <a:xfrm>
              <a:off x="926802" y="2851199"/>
              <a:ext cx="142581" cy="104697"/>
            </a:xfrm>
            <a:custGeom>
              <a:avLst/>
              <a:gdLst>
                <a:gd name="connsiteX0" fmla="*/ 0 w 100108"/>
                <a:gd name="connsiteY0" fmla="*/ 53511 h 73509"/>
                <a:gd name="connsiteX1" fmla="*/ 7187 w 100108"/>
                <a:gd name="connsiteY1" fmla="*/ 73510 h 73509"/>
                <a:gd name="connsiteX2" fmla="*/ 100109 w 100108"/>
                <a:gd name="connsiteY2" fmla="*/ 20428 h 73509"/>
                <a:gd name="connsiteX3" fmla="*/ 93469 w 100108"/>
                <a:gd name="connsiteY3" fmla="*/ 0 h 73509"/>
                <a:gd name="connsiteX4" fmla="*/ 0 w 100108"/>
                <a:gd name="connsiteY4" fmla="*/ 53511 h 7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8" h="73509">
                  <a:moveTo>
                    <a:pt x="0" y="53511"/>
                  </a:moveTo>
                  <a:lnTo>
                    <a:pt x="7187" y="73510"/>
                  </a:lnTo>
                  <a:lnTo>
                    <a:pt x="100109" y="20428"/>
                  </a:lnTo>
                  <a:lnTo>
                    <a:pt x="93469" y="0"/>
                  </a:lnTo>
                  <a:lnTo>
                    <a:pt x="0" y="53511"/>
                  </a:lnTo>
                  <a:close/>
                </a:path>
              </a:pathLst>
            </a:custGeom>
            <a:solidFill>
              <a:srgbClr val="EAF7FA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F6E28A-5D23-4F12-98BB-84027869D82C}"/>
                </a:ext>
              </a:extLst>
            </p:cNvPr>
            <p:cNvSpPr/>
            <p:nvPr/>
          </p:nvSpPr>
          <p:spPr>
            <a:xfrm>
              <a:off x="987768" y="2991612"/>
              <a:ext cx="150371" cy="102082"/>
            </a:xfrm>
            <a:custGeom>
              <a:avLst/>
              <a:gdLst>
                <a:gd name="connsiteX0" fmla="*/ 105577 w 105577"/>
                <a:gd name="connsiteY0" fmla="*/ 16171 h 71673"/>
                <a:gd name="connsiteX1" fmla="*/ 95226 w 105577"/>
                <a:gd name="connsiteY1" fmla="*/ 0 h 71673"/>
                <a:gd name="connsiteX2" fmla="*/ 0 w 105577"/>
                <a:gd name="connsiteY2" fmla="*/ 55816 h 71673"/>
                <a:gd name="connsiteX3" fmla="*/ 10780 w 105577"/>
                <a:gd name="connsiteY3" fmla="*/ 71674 h 71673"/>
                <a:gd name="connsiteX4" fmla="*/ 105577 w 105577"/>
                <a:gd name="connsiteY4" fmla="*/ 16171 h 7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77" h="71673">
                  <a:moveTo>
                    <a:pt x="105577" y="16171"/>
                  </a:moveTo>
                  <a:lnTo>
                    <a:pt x="95226" y="0"/>
                  </a:lnTo>
                  <a:lnTo>
                    <a:pt x="0" y="55816"/>
                  </a:lnTo>
                  <a:lnTo>
                    <a:pt x="10780" y="71674"/>
                  </a:lnTo>
                  <a:lnTo>
                    <a:pt x="105577" y="16171"/>
                  </a:lnTo>
                  <a:close/>
                </a:path>
              </a:pathLst>
            </a:custGeom>
            <a:solidFill>
              <a:srgbClr val="96D8EC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3E607D4-5CB7-4ED6-A88F-6DBBCBCB1321}"/>
                </a:ext>
              </a:extLst>
            </p:cNvPr>
            <p:cNvSpPr/>
            <p:nvPr/>
          </p:nvSpPr>
          <p:spPr>
            <a:xfrm>
              <a:off x="1017257" y="3030998"/>
              <a:ext cx="156707" cy="96463"/>
            </a:xfrm>
            <a:custGeom>
              <a:avLst/>
              <a:gdLst>
                <a:gd name="connsiteX0" fmla="*/ 110027 w 110026"/>
                <a:gd name="connsiteY0" fmla="*/ 12265 h 67728"/>
                <a:gd name="connsiteX1" fmla="*/ 95227 w 110026"/>
                <a:gd name="connsiteY1" fmla="*/ 0 h 67728"/>
                <a:gd name="connsiteX2" fmla="*/ 0 w 110026"/>
                <a:gd name="connsiteY2" fmla="*/ 55816 h 67728"/>
                <a:gd name="connsiteX3" fmla="*/ 15272 w 110026"/>
                <a:gd name="connsiteY3" fmla="*/ 67729 h 67728"/>
                <a:gd name="connsiteX4" fmla="*/ 110027 w 110026"/>
                <a:gd name="connsiteY4" fmla="*/ 12265 h 6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26" h="67728">
                  <a:moveTo>
                    <a:pt x="110027" y="12265"/>
                  </a:moveTo>
                  <a:lnTo>
                    <a:pt x="95227" y="0"/>
                  </a:lnTo>
                  <a:lnTo>
                    <a:pt x="0" y="55816"/>
                  </a:lnTo>
                  <a:lnTo>
                    <a:pt x="15272" y="67729"/>
                  </a:lnTo>
                  <a:lnTo>
                    <a:pt x="110027" y="12265"/>
                  </a:lnTo>
                  <a:close/>
                </a:path>
              </a:pathLst>
            </a:custGeom>
            <a:solidFill>
              <a:srgbClr val="96D8EC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822C53-C0B2-4E31-9FD0-07EC57DD50CA}"/>
                </a:ext>
              </a:extLst>
            </p:cNvPr>
            <p:cNvSpPr/>
            <p:nvPr/>
          </p:nvSpPr>
          <p:spPr>
            <a:xfrm>
              <a:off x="946000" y="2903545"/>
              <a:ext cx="144863" cy="103083"/>
            </a:xfrm>
            <a:custGeom>
              <a:avLst/>
              <a:gdLst>
                <a:gd name="connsiteX0" fmla="*/ 101711 w 101710"/>
                <a:gd name="connsiteY0" fmla="*/ 18397 h 72376"/>
                <a:gd name="connsiteX1" fmla="*/ 93587 w 101710"/>
                <a:gd name="connsiteY1" fmla="*/ 0 h 72376"/>
                <a:gd name="connsiteX2" fmla="*/ 0 w 101710"/>
                <a:gd name="connsiteY2" fmla="*/ 54019 h 72376"/>
                <a:gd name="connsiteX3" fmla="*/ 6875 w 101710"/>
                <a:gd name="connsiteY3" fmla="*/ 72377 h 72376"/>
                <a:gd name="connsiteX4" fmla="*/ 101711 w 101710"/>
                <a:gd name="connsiteY4" fmla="*/ 18397 h 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10" h="72376">
                  <a:moveTo>
                    <a:pt x="101711" y="18397"/>
                  </a:moveTo>
                  <a:lnTo>
                    <a:pt x="93587" y="0"/>
                  </a:lnTo>
                  <a:lnTo>
                    <a:pt x="0" y="54019"/>
                  </a:lnTo>
                  <a:lnTo>
                    <a:pt x="6875" y="72377"/>
                  </a:lnTo>
                  <a:lnTo>
                    <a:pt x="101711" y="18397"/>
                  </a:lnTo>
                  <a:close/>
                </a:path>
              </a:pathLst>
            </a:custGeom>
            <a:solidFill>
              <a:srgbClr val="D9F0F6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F844ECF-B2A2-4961-A855-438541194D0F}"/>
                </a:ext>
              </a:extLst>
            </p:cNvPr>
            <p:cNvSpPr/>
            <p:nvPr/>
          </p:nvSpPr>
          <p:spPr>
            <a:xfrm>
              <a:off x="963907" y="2949664"/>
              <a:ext cx="145864" cy="101471"/>
            </a:xfrm>
            <a:custGeom>
              <a:avLst/>
              <a:gdLst>
                <a:gd name="connsiteX0" fmla="*/ 102414 w 102413"/>
                <a:gd name="connsiteY0" fmla="*/ 17693 h 71244"/>
                <a:gd name="connsiteX1" fmla="*/ 94289 w 102413"/>
                <a:gd name="connsiteY1" fmla="*/ 0 h 71244"/>
                <a:gd name="connsiteX2" fmla="*/ 0 w 102413"/>
                <a:gd name="connsiteY2" fmla="*/ 53824 h 71244"/>
                <a:gd name="connsiteX3" fmla="*/ 8515 w 102413"/>
                <a:gd name="connsiteY3" fmla="*/ 71244 h 71244"/>
                <a:gd name="connsiteX4" fmla="*/ 102414 w 102413"/>
                <a:gd name="connsiteY4" fmla="*/ 17693 h 7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413" h="71244">
                  <a:moveTo>
                    <a:pt x="102414" y="17693"/>
                  </a:moveTo>
                  <a:lnTo>
                    <a:pt x="94289" y="0"/>
                  </a:lnTo>
                  <a:lnTo>
                    <a:pt x="0" y="53824"/>
                  </a:lnTo>
                  <a:lnTo>
                    <a:pt x="8515" y="71244"/>
                  </a:lnTo>
                  <a:lnTo>
                    <a:pt x="102414" y="17693"/>
                  </a:lnTo>
                  <a:close/>
                </a:path>
              </a:pathLst>
            </a:custGeom>
            <a:solidFill>
              <a:srgbClr val="B5E3F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F12E389-E02B-4E80-92E4-E07C2FAB6B39}"/>
                </a:ext>
              </a:extLst>
            </p:cNvPr>
            <p:cNvSpPr/>
            <p:nvPr/>
          </p:nvSpPr>
          <p:spPr>
            <a:xfrm>
              <a:off x="466305" y="3619122"/>
              <a:ext cx="651860" cy="425702"/>
            </a:xfrm>
            <a:custGeom>
              <a:avLst/>
              <a:gdLst>
                <a:gd name="connsiteX0" fmla="*/ 651861 w 651860"/>
                <a:gd name="connsiteY0" fmla="*/ 375005 h 425702"/>
                <a:gd name="connsiteX1" fmla="*/ 649244 w 651860"/>
                <a:gd name="connsiteY1" fmla="*/ 425703 h 425702"/>
                <a:gd name="connsiteX2" fmla="*/ 0 w 651860"/>
                <a:gd name="connsiteY2" fmla="*/ 50698 h 425702"/>
                <a:gd name="connsiteX3" fmla="*/ 1953 w 651860"/>
                <a:gd name="connsiteY3" fmla="*/ 0 h 425702"/>
                <a:gd name="connsiteX4" fmla="*/ 651861 w 651860"/>
                <a:gd name="connsiteY4" fmla="*/ 375005 h 4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0" h="425702">
                  <a:moveTo>
                    <a:pt x="651861" y="375005"/>
                  </a:moveTo>
                  <a:lnTo>
                    <a:pt x="649244" y="425703"/>
                  </a:lnTo>
                  <a:lnTo>
                    <a:pt x="0" y="50698"/>
                  </a:lnTo>
                  <a:lnTo>
                    <a:pt x="1953" y="0"/>
                  </a:lnTo>
                  <a:lnTo>
                    <a:pt x="651861" y="375005"/>
                  </a:lnTo>
                  <a:close/>
                </a:path>
              </a:pathLst>
            </a:custGeom>
            <a:solidFill>
              <a:srgbClr val="2E76BC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EC9EB28-5780-40B3-8F0C-E708D8108138}"/>
                </a:ext>
              </a:extLst>
            </p:cNvPr>
            <p:cNvSpPr/>
            <p:nvPr/>
          </p:nvSpPr>
          <p:spPr>
            <a:xfrm>
              <a:off x="1115550" y="3618499"/>
              <a:ext cx="634987" cy="426325"/>
            </a:xfrm>
            <a:custGeom>
              <a:avLst/>
              <a:gdLst>
                <a:gd name="connsiteX0" fmla="*/ 2617 w 634987"/>
                <a:gd name="connsiteY0" fmla="*/ 375628 h 426325"/>
                <a:gd name="connsiteX1" fmla="*/ 634988 w 634987"/>
                <a:gd name="connsiteY1" fmla="*/ 0 h 426325"/>
                <a:gd name="connsiteX2" fmla="*/ 633032 w 634987"/>
                <a:gd name="connsiteY2" fmla="*/ 50698 h 426325"/>
                <a:gd name="connsiteX3" fmla="*/ 0 w 634987"/>
                <a:gd name="connsiteY3" fmla="*/ 426326 h 426325"/>
                <a:gd name="connsiteX4" fmla="*/ 2617 w 634987"/>
                <a:gd name="connsiteY4" fmla="*/ 375628 h 42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987" h="426325">
                  <a:moveTo>
                    <a:pt x="2617" y="375628"/>
                  </a:moveTo>
                  <a:lnTo>
                    <a:pt x="634988" y="0"/>
                  </a:lnTo>
                  <a:lnTo>
                    <a:pt x="633032" y="50698"/>
                  </a:lnTo>
                  <a:lnTo>
                    <a:pt x="0" y="426326"/>
                  </a:lnTo>
                  <a:lnTo>
                    <a:pt x="2617" y="375628"/>
                  </a:lnTo>
                  <a:close/>
                </a:path>
              </a:pathLst>
            </a:custGeom>
            <a:solidFill>
              <a:srgbClr val="175A98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8" name="Graphic 77">
            <a:extLst>
              <a:ext uri="{FF2B5EF4-FFF2-40B4-BE49-F238E27FC236}">
                <a16:creationId xmlns:a16="http://schemas.microsoft.com/office/drawing/2014/main" id="{A971A73E-277A-46C9-A4B7-CCBE8CFC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4841" y="2925135"/>
            <a:ext cx="661125" cy="651257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B71F0850-E731-4840-B77F-52F5EC410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6148200" y="1903689"/>
            <a:ext cx="974583" cy="6738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AFAC516-0D6F-41CB-8A9B-D7299197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43149" y="3069748"/>
            <a:ext cx="541618" cy="624150"/>
          </a:xfrm>
          <a:prstGeom prst="rect">
            <a:avLst/>
          </a:prstGeom>
        </p:spPr>
      </p:pic>
      <p:grpSp>
        <p:nvGrpSpPr>
          <p:cNvPr id="866" name="Group 865">
            <a:extLst>
              <a:ext uri="{FF2B5EF4-FFF2-40B4-BE49-F238E27FC236}">
                <a16:creationId xmlns:a16="http://schemas.microsoft.com/office/drawing/2014/main" id="{17E15995-091A-4781-8394-95FC3BF8D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13842" y="2396927"/>
            <a:ext cx="1186522" cy="622593"/>
            <a:chOff x="6511903" y="4023250"/>
            <a:chExt cx="1186522" cy="622593"/>
          </a:xfrm>
        </p:grpSpPr>
        <p:sp>
          <p:nvSpPr>
            <p:cNvPr id="867" name="Arc 866">
              <a:extLst>
                <a:ext uri="{FF2B5EF4-FFF2-40B4-BE49-F238E27FC236}">
                  <a16:creationId xmlns:a16="http://schemas.microsoft.com/office/drawing/2014/main" id="{EA260F52-2DEB-44C8-A403-98171486EA8A}"/>
                </a:ext>
              </a:extLst>
            </p:cNvPr>
            <p:cNvSpPr/>
            <p:nvPr/>
          </p:nvSpPr>
          <p:spPr>
            <a:xfrm>
              <a:off x="6827540" y="4169208"/>
              <a:ext cx="592507" cy="343211"/>
            </a:xfrm>
            <a:prstGeom prst="arc">
              <a:avLst>
                <a:gd name="adj1" fmla="val 9355383"/>
                <a:gd name="adj2" fmla="val 19772210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4D08752E-67C5-4AA3-9464-C6BC2A8C816E}"/>
                </a:ext>
              </a:extLst>
            </p:cNvPr>
            <p:cNvSpPr/>
            <p:nvPr/>
          </p:nvSpPr>
          <p:spPr>
            <a:xfrm>
              <a:off x="6924205" y="4226348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B5B84CB7-26F6-4D71-91A8-DDAA27552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9137" y="4401047"/>
              <a:ext cx="439288" cy="244796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05FB6BBF-251B-4C87-A1A4-ABA5BDF93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903" y="4023250"/>
              <a:ext cx="390326" cy="204547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F83DC48-CFAD-4B32-9506-7D873FCC0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04083" y="2513564"/>
            <a:ext cx="1118679" cy="603115"/>
            <a:chOff x="6606988" y="3974506"/>
            <a:chExt cx="1118679" cy="603115"/>
          </a:xfrm>
        </p:grpSpPr>
        <p:sp>
          <p:nvSpPr>
            <p:cNvPr id="873" name="Arc 872">
              <a:extLst>
                <a:ext uri="{FF2B5EF4-FFF2-40B4-BE49-F238E27FC236}">
                  <a16:creationId xmlns:a16="http://schemas.microsoft.com/office/drawing/2014/main" id="{4BB897C9-E8A3-493B-A4F5-0327E5289094}"/>
                </a:ext>
              </a:extLst>
            </p:cNvPr>
            <p:cNvSpPr/>
            <p:nvPr/>
          </p:nvSpPr>
          <p:spPr>
            <a:xfrm>
              <a:off x="6817724" y="4140179"/>
              <a:ext cx="592507" cy="343211"/>
            </a:xfrm>
            <a:prstGeom prst="arc">
              <a:avLst>
                <a:gd name="adj1" fmla="val 12591005"/>
                <a:gd name="adj2" fmla="val 1637393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D0713387-7B11-46D5-9CEB-DA0D5CBB62CC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875" name="Straight Connector 874">
              <a:extLst>
                <a:ext uri="{FF2B5EF4-FFF2-40B4-BE49-F238E27FC236}">
                  <a16:creationId xmlns:a16="http://schemas.microsoft.com/office/drawing/2014/main" id="{5FE0A5E8-FE8B-4C49-AC48-4BCD5AAFA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1425" y="3974506"/>
              <a:ext cx="384242" cy="223738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0C9FC66E-EEE3-48FF-80C6-0CB382F03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988" y="4382187"/>
              <a:ext cx="354460" cy="195434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481DC5C-79EF-4BD4-B72D-00CE152FA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2" y="2054737"/>
            <a:ext cx="2392273" cy="2566835"/>
          </a:xfrm>
          <a:prstGeom prst="rect">
            <a:avLst/>
          </a:prstGeom>
        </p:spPr>
      </p:pic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2347442-D059-42E0-BD86-0297DFFC2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1790" y="3941189"/>
            <a:ext cx="1288666" cy="710144"/>
            <a:chOff x="6541087" y="4008658"/>
            <a:chExt cx="1288666" cy="71014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869D6F2-35F6-4F18-9DDE-F5AFBA31E76A}"/>
                </a:ext>
              </a:extLst>
            </p:cNvPr>
            <p:cNvSpPr/>
            <p:nvPr/>
          </p:nvSpPr>
          <p:spPr>
            <a:xfrm>
              <a:off x="6827540" y="4169208"/>
              <a:ext cx="592507" cy="343211"/>
            </a:xfrm>
            <a:prstGeom prst="arc">
              <a:avLst>
                <a:gd name="adj1" fmla="val 19313278"/>
                <a:gd name="adj2" fmla="val 9444107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2C33BEB0-EA6F-4B16-860D-24C8B0D5B008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858" name="Straight Connector 857">
              <a:extLst>
                <a:ext uri="{FF2B5EF4-FFF2-40B4-BE49-F238E27FC236}">
                  <a16:creationId xmlns:a16="http://schemas.microsoft.com/office/drawing/2014/main" id="{7B5DAD04-17B3-4A95-A8E9-47BBC5295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1427" y="4458312"/>
              <a:ext cx="468326" cy="260490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8118DBA8-7375-4F89-8ACB-57A40C5155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1087" y="4008658"/>
              <a:ext cx="429291" cy="241765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1265CAF-37EB-429F-AA8E-F0CD302A2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71060" y="4278907"/>
            <a:ext cx="1118679" cy="603115"/>
            <a:chOff x="6606988" y="3974506"/>
            <a:chExt cx="1118679" cy="603115"/>
          </a:xfrm>
        </p:grpSpPr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B8DEF91F-48A7-4F98-B697-EE841EF5B354}"/>
                </a:ext>
              </a:extLst>
            </p:cNvPr>
            <p:cNvSpPr/>
            <p:nvPr/>
          </p:nvSpPr>
          <p:spPr>
            <a:xfrm>
              <a:off x="6817724" y="4140179"/>
              <a:ext cx="592507" cy="343211"/>
            </a:xfrm>
            <a:prstGeom prst="arc">
              <a:avLst>
                <a:gd name="adj1" fmla="val 12591005"/>
                <a:gd name="adj2" fmla="val 1637393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E3E08AD-BAA0-44BE-880E-594BB1486929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749B381-879F-4C5E-84C8-EF2610B61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1425" y="3974506"/>
              <a:ext cx="384242" cy="223738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582A482-9E2E-434B-B72E-26C050B5A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988" y="4382187"/>
              <a:ext cx="354460" cy="195434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3F231-780B-4897-9CD8-B8D7A06E8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88765" y="4624596"/>
            <a:ext cx="1222893" cy="1709461"/>
            <a:chOff x="2164516" y="4726947"/>
            <a:chExt cx="1222893" cy="170946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4F26543-C8FC-4B31-A221-15A566B9C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4516" y="4971106"/>
              <a:ext cx="1222893" cy="733736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5EE463E-7790-427F-821E-246238B4B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87667" y="4726947"/>
              <a:ext cx="446716" cy="68725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F76A00A-72B3-4629-AB6D-CB15B204E972}"/>
                </a:ext>
              </a:extLst>
            </p:cNvPr>
            <p:cNvSpPr txBox="1"/>
            <p:nvPr/>
          </p:nvSpPr>
          <p:spPr>
            <a:xfrm>
              <a:off x="2213985" y="4814483"/>
              <a:ext cx="246221" cy="1621925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BI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3EB77-8216-45F1-AB5D-88D33B012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4319" y="5012063"/>
            <a:ext cx="1607030" cy="1996064"/>
            <a:chOff x="2680070" y="5114414"/>
            <a:chExt cx="1607030" cy="1996064"/>
          </a:xfrm>
        </p:grpSpPr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21EA83FE-52AC-43A6-A467-DE6D97FA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064207" y="5537453"/>
              <a:ext cx="1222893" cy="733736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1096336-F5D7-4581-9090-B6745C068BF2}"/>
                </a:ext>
              </a:extLst>
            </p:cNvPr>
            <p:cNvSpPr txBox="1"/>
            <p:nvPr/>
          </p:nvSpPr>
          <p:spPr>
            <a:xfrm>
              <a:off x="2680070" y="5488553"/>
              <a:ext cx="738664" cy="1621925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Synapse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</a:t>
              </a:r>
            </a:p>
          </p:txBody>
        </p:sp>
        <p:pic>
          <p:nvPicPr>
            <p:cNvPr id="6" name="Synaptic logo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031BD59-3CBD-47C9-AA8F-F568220C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203933" y="5114414"/>
              <a:ext cx="819979" cy="819974"/>
            </a:xfrm>
            <a:prstGeom prst="rect">
              <a:avLst/>
            </a:prstGeom>
            <a:effectLst>
              <a:outerShdw blurRad="139700" dist="114300" dir="18900000" sy="23000" kx="-1200000" algn="bl" rotWithShape="0">
                <a:prstClr val="black">
                  <a:alpha val="76000"/>
                </a:prstClr>
              </a:outerShdw>
            </a:effectLst>
            <a:scene3d>
              <a:camera prst="orthographicFront">
                <a:rot lat="1800000" lon="3000000" rev="0"/>
              </a:camera>
              <a:lightRig rig="threePt" dir="t"/>
            </a:scene3d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8F8BB28-71DB-4813-92FB-C7203E16A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04446" y="4603793"/>
            <a:ext cx="1118679" cy="603115"/>
            <a:chOff x="6606988" y="3974506"/>
            <a:chExt cx="1118679" cy="603115"/>
          </a:xfrm>
        </p:grpSpPr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92FFC276-8788-4268-AF7C-AF224E757B6F}"/>
                </a:ext>
              </a:extLst>
            </p:cNvPr>
            <p:cNvSpPr/>
            <p:nvPr/>
          </p:nvSpPr>
          <p:spPr>
            <a:xfrm>
              <a:off x="6817724" y="4140179"/>
              <a:ext cx="592507" cy="343211"/>
            </a:xfrm>
            <a:prstGeom prst="arc">
              <a:avLst>
                <a:gd name="adj1" fmla="val 12591005"/>
                <a:gd name="adj2" fmla="val 1637393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7C2BEBE-4A5F-480A-A2AC-D3114BEF89DE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A234B2D-B2C2-40E0-ACE2-2CA01F921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1425" y="3974506"/>
              <a:ext cx="384242" cy="223738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E13BABF-2031-4AB6-9C23-24425B89D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988" y="4382187"/>
              <a:ext cx="354460" cy="195434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A72B599-CF8D-4219-8F9F-B7703B1E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45515" y="4909778"/>
            <a:ext cx="1118679" cy="603115"/>
            <a:chOff x="6606988" y="3974506"/>
            <a:chExt cx="1118679" cy="603115"/>
          </a:xfrm>
        </p:grpSpPr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41B38D4F-B9FB-4F0B-944B-BC18F3F82B6A}"/>
                </a:ext>
              </a:extLst>
            </p:cNvPr>
            <p:cNvSpPr/>
            <p:nvPr/>
          </p:nvSpPr>
          <p:spPr>
            <a:xfrm>
              <a:off x="6817724" y="4140179"/>
              <a:ext cx="592507" cy="343211"/>
            </a:xfrm>
            <a:prstGeom prst="arc">
              <a:avLst>
                <a:gd name="adj1" fmla="val 12591005"/>
                <a:gd name="adj2" fmla="val 1637393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90A5100-3989-488F-A0A0-D14DFC3054EA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3B8FA3C-EE77-44D0-A753-F82DFAE76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1425" y="3974506"/>
              <a:ext cx="384242" cy="223738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215ADE-3AAB-4F5B-A9E8-10347BE66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988" y="4382187"/>
              <a:ext cx="354460" cy="195434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2A3A9CE-63A5-41D1-B966-C86D572DD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04069" y="5163563"/>
            <a:ext cx="492443" cy="236197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Dataverse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C806AC6-8384-409F-A76F-798B358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4179" y="-91059"/>
            <a:ext cx="492443" cy="236197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Cosmos DB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39B54B-B613-47B0-93B8-BDD56402B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568557" y="382285"/>
            <a:ext cx="738664" cy="236197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SQL</a:t>
            </a:r>
          </a:p>
        </p:txBody>
      </p:sp>
    </p:spTree>
    <p:extLst>
      <p:ext uri="{BB962C8B-B14F-4D97-AF65-F5344CB8AC3E}">
        <p14:creationId xmlns:p14="http://schemas.microsoft.com/office/powerpoint/2010/main" val="332193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8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8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70" grpId="0" animBg="1"/>
      <p:bldP spid="71" grpId="0" animBg="1"/>
      <p:bldP spid="72" grpId="0" animBg="1"/>
      <p:bldP spid="154" grpId="0"/>
      <p:bldP spid="156" grpId="0"/>
      <p:bldP spid="1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385444F-A227-4939-66D1-C7F19A4C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7F9B6-9857-EC1B-8780-FE3FE8B4D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708150"/>
            <a:ext cx="12192000" cy="3295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6FF6E-7EEE-E0D8-D646-A87A791CB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7901" y="3442756"/>
            <a:ext cx="10242550" cy="1231106"/>
          </a:xfrm>
        </p:spPr>
        <p:txBody>
          <a:bodyPr/>
          <a:lstStyle/>
          <a:p>
            <a:pPr algn="ctr"/>
            <a:r>
              <a:rPr lang="en-US" sz="2000"/>
              <a:t>Go from after-the-fact analysis to near real-time insights by eliminating barriers between data and analytics. Automatically move data from both operational databases and business applications without time-consuming ETL. Deliver critical insights by easily connecting separate systems, bringing the power of analytics to every data-connected team.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169A26A-1BAA-1D19-C7B5-DA8BC2CA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1127" y="2578997"/>
            <a:ext cx="6842445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CF5355-C760-0A57-FA4E-56C05F5A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64150" y="920750"/>
            <a:ext cx="1663700" cy="16637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Synaptic conection">
            <a:extLst>
              <a:ext uri="{FF2B5EF4-FFF2-40B4-BE49-F238E27FC236}">
                <a16:creationId xmlns:a16="http://schemas.microsoft.com/office/drawing/2014/main" id="{DCE89F37-12C1-FF77-9248-4F36533A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7318" y="1294604"/>
            <a:ext cx="1535347" cy="850900"/>
            <a:chOff x="1955" y="3499"/>
            <a:chExt cx="1272" cy="72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31730C6-42BE-620A-CE33-4B6368B7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3499"/>
              <a:ext cx="542" cy="720"/>
            </a:xfrm>
            <a:custGeom>
              <a:avLst/>
              <a:gdLst>
                <a:gd name="T0" fmla="*/ 2 w 690"/>
                <a:gd name="T1" fmla="*/ 62 h 916"/>
                <a:gd name="T2" fmla="*/ 232 w 690"/>
                <a:gd name="T3" fmla="*/ 0 h 916"/>
                <a:gd name="T4" fmla="*/ 690 w 690"/>
                <a:gd name="T5" fmla="*/ 458 h 916"/>
                <a:gd name="T6" fmla="*/ 232 w 690"/>
                <a:gd name="T7" fmla="*/ 916 h 916"/>
                <a:gd name="T8" fmla="*/ 0 w 690"/>
                <a:gd name="T9" fmla="*/ 853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916">
                  <a:moveTo>
                    <a:pt x="2" y="62"/>
                  </a:moveTo>
                  <a:cubicBezTo>
                    <a:pt x="70" y="23"/>
                    <a:pt x="148" y="0"/>
                    <a:pt x="232" y="0"/>
                  </a:cubicBezTo>
                  <a:cubicBezTo>
                    <a:pt x="485" y="0"/>
                    <a:pt x="690" y="205"/>
                    <a:pt x="690" y="458"/>
                  </a:cubicBezTo>
                  <a:cubicBezTo>
                    <a:pt x="690" y="711"/>
                    <a:pt x="485" y="916"/>
                    <a:pt x="232" y="916"/>
                  </a:cubicBezTo>
                  <a:cubicBezTo>
                    <a:pt x="147" y="916"/>
                    <a:pt x="68" y="893"/>
                    <a:pt x="0" y="853"/>
                  </a:cubicBezTo>
                </a:path>
              </a:pathLst>
            </a:custGeom>
            <a:noFill/>
            <a:ln w="6032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605D1AD-FBEF-C4A1-10F9-14C65B6F4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3" y="3855"/>
              <a:ext cx="354" cy="5"/>
            </a:xfrm>
            <a:prstGeom prst="line">
              <a:avLst/>
            </a:prstGeom>
            <a:noFill/>
            <a:ln w="60325" cap="flat">
              <a:gradFill flip="none" rotWithShape="1">
                <a:gsLst>
                  <a:gs pos="0">
                    <a:schemeClr val="accent1"/>
                  </a:gs>
                  <a:gs pos="50000">
                    <a:srgbClr val="0078D4"/>
                  </a:gs>
                  <a:gs pos="97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70753B22-619D-F277-62C5-61B1FDDC1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60"/>
              <a:ext cx="440" cy="0"/>
            </a:xfrm>
            <a:prstGeom prst="line">
              <a:avLst/>
            </a:prstGeom>
            <a:noFill/>
            <a:ln w="60325" cap="rnd">
              <a:gradFill flip="none" rotWithShape="1">
                <a:gsLst>
                  <a:gs pos="0">
                    <a:schemeClr val="accent1"/>
                  </a:gs>
                  <a:gs pos="53000">
                    <a:srgbClr val="0078D4"/>
                  </a:gs>
                  <a:gs pos="99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CE5A2695-C9FB-E159-AC37-353F6C975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3" y="3739"/>
              <a:ext cx="240" cy="241"/>
            </a:xfrm>
            <a:prstGeom prst="ellipse">
              <a:avLst/>
            </a:prstGeom>
            <a:gradFill flip="none" rotWithShape="1"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 w="317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92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itle 1024">
            <a:extLst>
              <a:ext uri="{FF2B5EF4-FFF2-40B4-BE49-F238E27FC236}">
                <a16:creationId xmlns:a16="http://schemas.microsoft.com/office/drawing/2014/main" id="{C6C95C68-D05B-45B0-9555-E630EF414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82293" y="454335"/>
            <a:ext cx="288764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for SQL</a:t>
            </a: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02BFEB9C-CEF7-49DE-A389-A5208CC4E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543390" y="914729"/>
            <a:ext cx="5801793" cy="1266974"/>
          </a:xfrm>
          <a:prstGeom prst="rect">
            <a:avLst/>
          </a:prstGeom>
          <a:gradFill flip="none" rotWithShape="1"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04187BD4-543D-417A-BB32-007E5971E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86568" y="1261086"/>
            <a:ext cx="6215373" cy="492225"/>
          </a:xfrm>
          <a:prstGeom prst="rect">
            <a:avLst/>
          </a:prstGeom>
          <a:gradFill flip="none" rotWithShape="1"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FA9455B2-62E5-4FCC-A825-307AC61F2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43828" y="5489021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BC90F0C9-FF23-4198-8B3B-CC392331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7881" y="4003792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317505E3-D7D2-4FD8-BCBA-E79CB150C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97661" y="2116801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0DF58D3-7569-43B6-ADA2-110269C7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24717" y="3544746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80120AA-B844-4155-9D24-AB8D565A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41335" y="2585238"/>
            <a:ext cx="1888474" cy="1074755"/>
            <a:chOff x="6135610" y="3744763"/>
            <a:chExt cx="2143398" cy="1267729"/>
          </a:xfrm>
        </p:grpSpPr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843AA7CE-A500-4B7B-803F-63F9C5A29C12}"/>
                </a:ext>
              </a:extLst>
            </p:cNvPr>
            <p:cNvSpPr/>
            <p:nvPr/>
          </p:nvSpPr>
          <p:spPr>
            <a:xfrm>
              <a:off x="6827540" y="4169208"/>
              <a:ext cx="592507" cy="343211"/>
            </a:xfrm>
            <a:prstGeom prst="arc">
              <a:avLst>
                <a:gd name="adj1" fmla="val 19313278"/>
                <a:gd name="adj2" fmla="val 9444107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A9D49DC4-5E4B-486B-93FE-7F1E0F6217F2}"/>
                </a:ext>
              </a:extLst>
            </p:cNvPr>
            <p:cNvSpPr/>
            <p:nvPr/>
          </p:nvSpPr>
          <p:spPr>
            <a:xfrm>
              <a:off x="6924205" y="4206892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4BBF72E-30FF-4528-94C1-A6BB3B09DB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9446" y="4450187"/>
              <a:ext cx="929562" cy="562305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9D4A77B-542C-4877-9CA2-2AC1513D0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5610" y="3744763"/>
              <a:ext cx="834767" cy="505660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3614B0F-54F8-450B-B15D-DEAE6D8F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72260" y="2310152"/>
            <a:ext cx="864123" cy="818894"/>
            <a:chOff x="8166320" y="3943221"/>
            <a:chExt cx="864123" cy="818894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E81FD82-1171-45E2-B1D3-7AC9401F4AA8}"/>
                </a:ext>
              </a:extLst>
            </p:cNvPr>
            <p:cNvSpPr/>
            <p:nvPr/>
          </p:nvSpPr>
          <p:spPr bwMode="auto">
            <a:xfrm>
              <a:off x="8471072" y="4621317"/>
              <a:ext cx="258188" cy="140798"/>
            </a:xfrm>
            <a:prstGeom prst="ellipse">
              <a:avLst/>
            </a:prstGeom>
            <a:solidFill>
              <a:schemeClr val="accent1">
                <a:alpha val="61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38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9D1DF237-A61D-4FFC-9E43-BB9D8AE88CFF}"/>
                </a:ext>
              </a:extLst>
            </p:cNvPr>
            <p:cNvSpPr/>
            <p:nvPr/>
          </p:nvSpPr>
          <p:spPr bwMode="auto">
            <a:xfrm rot="10800000">
              <a:off x="8166320" y="3943221"/>
              <a:ext cx="864123" cy="744934"/>
            </a:xfrm>
            <a:prstGeom prst="triangle">
              <a:avLst/>
            </a:prstGeom>
            <a:gradFill>
              <a:gsLst>
                <a:gs pos="0">
                  <a:schemeClr val="accent1">
                    <a:alpha val="7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9" name="Picture 388" descr="A picture containing LEGO, toy&#10;&#10;Description automatically generated">
              <a:extLst>
                <a:ext uri="{FF2B5EF4-FFF2-40B4-BE49-F238E27FC236}">
                  <a16:creationId xmlns:a16="http://schemas.microsoft.com/office/drawing/2014/main" id="{9D9A084D-86EF-4909-922C-AEDA21DA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65" y="4006601"/>
              <a:ext cx="410251" cy="440187"/>
            </a:xfrm>
            <a:prstGeom prst="rect">
              <a:avLst/>
            </a:prstGeom>
            <a:effectLst/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DF2C6CC-BEB6-47EB-A83A-A62D163DA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47360" y="4130691"/>
            <a:ext cx="2007674" cy="1145993"/>
            <a:chOff x="5755420" y="3576626"/>
            <a:chExt cx="2162972" cy="1234638"/>
          </a:xfrm>
        </p:grpSpPr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8916A96E-A5C2-4FF3-9573-95D0BB321D0C}"/>
                </a:ext>
              </a:extLst>
            </p:cNvPr>
            <p:cNvSpPr/>
            <p:nvPr/>
          </p:nvSpPr>
          <p:spPr>
            <a:xfrm>
              <a:off x="6827540" y="4169208"/>
              <a:ext cx="592507" cy="343211"/>
            </a:xfrm>
            <a:prstGeom prst="arc">
              <a:avLst>
                <a:gd name="adj1" fmla="val 9355383"/>
                <a:gd name="adj2" fmla="val 19772210"/>
              </a:avLst>
            </a:prstGeom>
            <a:noFill/>
            <a:ln w="381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5C57957-7FF2-4981-8E26-EC67227D662E}"/>
                </a:ext>
              </a:extLst>
            </p:cNvPr>
            <p:cNvSpPr/>
            <p:nvPr/>
          </p:nvSpPr>
          <p:spPr>
            <a:xfrm>
              <a:off x="6924205" y="4226348"/>
              <a:ext cx="378043" cy="218982"/>
            </a:xfrm>
            <a:prstGeom prst="ellipse">
              <a:avLst/>
            </a:prstGeom>
            <a:solidFill>
              <a:schemeClr val="tx1"/>
            </a:solidFill>
            <a:ln w="2857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E8DE0E9-B335-4122-87F7-D6CAE44AA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3170" y="4408507"/>
              <a:ext cx="705222" cy="402757"/>
            </a:xfrm>
            <a:prstGeom prst="line">
              <a:avLst/>
            </a:prstGeom>
            <a:ln w="38100" cap="rnd">
              <a:gradFill>
                <a:gsLst>
                  <a:gs pos="80000">
                    <a:schemeClr val="tx1"/>
                  </a:gs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61741E3-5B32-4B4A-8CA5-04DB2A459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5420" y="3576626"/>
              <a:ext cx="1147059" cy="643657"/>
            </a:xfrm>
            <a:prstGeom prst="line">
              <a:avLst/>
            </a:prstGeom>
            <a:ln w="38100" cap="rnd">
              <a:gradFill>
                <a:gsLst>
                  <a:gs pos="31000">
                    <a:schemeClr val="tx1"/>
                  </a:gs>
                  <a:gs pos="79000">
                    <a:schemeClr val="accent2">
                      <a:alpha val="0"/>
                    </a:schemeClr>
                  </a:gs>
                  <a:gs pos="46000">
                    <a:schemeClr val="accent2"/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5" name="TextBox 394">
            <a:extLst>
              <a:ext uri="{FF2B5EF4-FFF2-40B4-BE49-F238E27FC236}">
                <a16:creationId xmlns:a16="http://schemas.microsoft.com/office/drawing/2014/main" id="{0A77882C-F353-468D-B9B1-FE621FCF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1201" y="4016307"/>
            <a:ext cx="369332" cy="2146913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Cosmos DB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B901131-EC40-4E33-AF5D-392580917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70202" y="4083384"/>
            <a:ext cx="864123" cy="818894"/>
            <a:chOff x="5461092" y="2410967"/>
            <a:chExt cx="864123" cy="818894"/>
          </a:xfrm>
        </p:grpSpPr>
        <p:sp>
          <p:nvSpPr>
            <p:cNvPr id="397" name="Isosceles Triangle 396">
              <a:extLst>
                <a:ext uri="{FF2B5EF4-FFF2-40B4-BE49-F238E27FC236}">
                  <a16:creationId xmlns:a16="http://schemas.microsoft.com/office/drawing/2014/main" id="{7E4F691D-7A71-44B4-A2F6-3ED158B6636F}"/>
                </a:ext>
              </a:extLst>
            </p:cNvPr>
            <p:cNvSpPr/>
            <p:nvPr/>
          </p:nvSpPr>
          <p:spPr bwMode="auto">
            <a:xfrm rot="10800000">
              <a:off x="5461092" y="2410967"/>
              <a:ext cx="864123" cy="744934"/>
            </a:xfrm>
            <a:prstGeom prst="triangle">
              <a:avLst/>
            </a:prstGeom>
            <a:gradFill>
              <a:gsLst>
                <a:gs pos="0">
                  <a:schemeClr val="accent1">
                    <a:alpha val="7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F7726E6A-54CC-4C09-ACD7-619BD7BEC8BB}"/>
                </a:ext>
              </a:extLst>
            </p:cNvPr>
            <p:cNvSpPr/>
            <p:nvPr/>
          </p:nvSpPr>
          <p:spPr bwMode="auto">
            <a:xfrm>
              <a:off x="5765843" y="3089063"/>
              <a:ext cx="258188" cy="140798"/>
            </a:xfrm>
            <a:prstGeom prst="ellipse">
              <a:avLst/>
            </a:prstGeom>
            <a:solidFill>
              <a:schemeClr val="accent1">
                <a:alpha val="61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38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9" name="Picture 6" descr="Azure Cosmos DB | SQL Player">
              <a:extLst>
                <a:ext uri="{FF2B5EF4-FFF2-40B4-BE49-F238E27FC236}">
                  <a16:creationId xmlns:a16="http://schemas.microsoft.com/office/drawing/2014/main" id="{2C2F0E4E-F82F-46EB-A4E7-F80C0C217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6233" y="2492603"/>
              <a:ext cx="367274" cy="36831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77DCFD7-282E-49D3-9069-6A48F7343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29978" y="4750764"/>
            <a:ext cx="1652070" cy="2002863"/>
            <a:chOff x="3870052" y="1569008"/>
            <a:chExt cx="1652070" cy="2002863"/>
          </a:xfrm>
        </p:grpSpPr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5EEE9B1C-6C77-4B77-8EB9-1F572428E5DB}"/>
                </a:ext>
              </a:extLst>
            </p:cNvPr>
            <p:cNvSpPr txBox="1"/>
            <p:nvPr/>
          </p:nvSpPr>
          <p:spPr>
            <a:xfrm>
              <a:off x="3885997" y="2066397"/>
              <a:ext cx="369332" cy="1505474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93AC3FB-76A3-44D7-A441-E2FB82633DEC}"/>
                </a:ext>
              </a:extLst>
            </p:cNvPr>
            <p:cNvGrpSpPr/>
            <p:nvPr/>
          </p:nvGrpSpPr>
          <p:grpSpPr>
            <a:xfrm>
              <a:off x="3870052" y="1887119"/>
              <a:ext cx="1652070" cy="1030121"/>
              <a:chOff x="7852728" y="5239140"/>
              <a:chExt cx="1779861" cy="1109803"/>
            </a:xfrm>
          </p:grpSpPr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29F869EE-3C9D-415D-8310-7FB57047F2C0}"/>
                  </a:ext>
                </a:extLst>
              </p:cNvPr>
              <p:cNvSpPr/>
              <p:nvPr/>
            </p:nvSpPr>
            <p:spPr>
              <a:xfrm>
                <a:off x="7868788" y="5354550"/>
                <a:ext cx="1755743" cy="994393"/>
              </a:xfrm>
              <a:custGeom>
                <a:avLst/>
                <a:gdLst>
                  <a:gd name="connsiteX0" fmla="*/ 1752710 w 1755743"/>
                  <a:gd name="connsiteY0" fmla="*/ 487464 h 994393"/>
                  <a:gd name="connsiteX1" fmla="*/ 1752710 w 1755743"/>
                  <a:gd name="connsiteY1" fmla="*/ 496226 h 994393"/>
                  <a:gd name="connsiteX2" fmla="*/ 1704183 w 1755743"/>
                  <a:gd name="connsiteY2" fmla="*/ 523185 h 994393"/>
                  <a:gd name="connsiteX3" fmla="*/ 904831 w 1755743"/>
                  <a:gd name="connsiteY3" fmla="*/ 984871 h 994393"/>
                  <a:gd name="connsiteX4" fmla="*/ 833388 w 1755743"/>
                  <a:gd name="connsiteY4" fmla="*/ 984197 h 994393"/>
                  <a:gd name="connsiteX5" fmla="*/ 51560 w 1755743"/>
                  <a:gd name="connsiteY5" fmla="*/ 519815 h 994393"/>
                  <a:gd name="connsiteX6" fmla="*/ 3033 w 1755743"/>
                  <a:gd name="connsiteY6" fmla="*/ 492856 h 994393"/>
                  <a:gd name="connsiteX7" fmla="*/ 3033 w 1755743"/>
                  <a:gd name="connsiteY7" fmla="*/ 484094 h 994393"/>
                  <a:gd name="connsiteX8" fmla="*/ 861021 w 1755743"/>
                  <a:gd name="connsiteY8" fmla="*/ 3538 h 994393"/>
                  <a:gd name="connsiteX9" fmla="*/ 889329 w 1755743"/>
                  <a:gd name="connsiteY9" fmla="*/ 3538 h 994393"/>
                  <a:gd name="connsiteX10" fmla="*/ 1752710 w 1755743"/>
                  <a:gd name="connsiteY10" fmla="*/ 487464 h 99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55743" h="994393">
                    <a:moveTo>
                      <a:pt x="1752710" y="487464"/>
                    </a:moveTo>
                    <a:cubicBezTo>
                      <a:pt x="1756754" y="489486"/>
                      <a:pt x="1756754" y="494204"/>
                      <a:pt x="1752710" y="496226"/>
                    </a:cubicBezTo>
                    <a:lnTo>
                      <a:pt x="1704183" y="523185"/>
                    </a:lnTo>
                    <a:lnTo>
                      <a:pt x="904831" y="984871"/>
                    </a:lnTo>
                    <a:cubicBezTo>
                      <a:pt x="882589" y="997677"/>
                      <a:pt x="855629" y="997677"/>
                      <a:pt x="833388" y="984197"/>
                    </a:cubicBezTo>
                    <a:lnTo>
                      <a:pt x="51560" y="519815"/>
                    </a:lnTo>
                    <a:lnTo>
                      <a:pt x="3033" y="492856"/>
                    </a:lnTo>
                    <a:cubicBezTo>
                      <a:pt x="-1011" y="490834"/>
                      <a:pt x="-1011" y="486116"/>
                      <a:pt x="3033" y="484094"/>
                    </a:cubicBezTo>
                    <a:lnTo>
                      <a:pt x="861021" y="3538"/>
                    </a:lnTo>
                    <a:cubicBezTo>
                      <a:pt x="869783" y="-1179"/>
                      <a:pt x="881241" y="-1179"/>
                      <a:pt x="889329" y="3538"/>
                    </a:cubicBezTo>
                    <a:lnTo>
                      <a:pt x="1752710" y="48746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21" cap="flat">
                <a:noFill/>
                <a:prstDash val="solid"/>
                <a:miter/>
              </a:ln>
              <a:effectLst>
                <a:glow rad="1524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44EF3D7F-8C53-4A12-9578-A23209EE316D}"/>
                  </a:ext>
                </a:extLst>
              </p:cNvPr>
              <p:cNvSpPr/>
              <p:nvPr/>
            </p:nvSpPr>
            <p:spPr>
              <a:xfrm>
                <a:off x="7852728" y="5328276"/>
                <a:ext cx="1779861" cy="949485"/>
              </a:xfrm>
              <a:custGeom>
                <a:avLst/>
                <a:gdLst>
                  <a:gd name="connsiteX0" fmla="*/ 1745560 w 1779861"/>
                  <a:gd name="connsiteY0" fmla="*/ 419222 h 949485"/>
                  <a:gd name="connsiteX1" fmla="*/ 886897 w 1779861"/>
                  <a:gd name="connsiteY1" fmla="*/ 0 h 949485"/>
                  <a:gd name="connsiteX2" fmla="*/ 60587 w 1779861"/>
                  <a:gd name="connsiteY2" fmla="*/ 440116 h 949485"/>
                  <a:gd name="connsiteX3" fmla="*/ 1950 w 1779861"/>
                  <a:gd name="connsiteY3" fmla="*/ 421244 h 949485"/>
                  <a:gd name="connsiteX4" fmla="*/ 602 w 1779861"/>
                  <a:gd name="connsiteY4" fmla="*/ 440790 h 949485"/>
                  <a:gd name="connsiteX5" fmla="*/ 3298 w 1779861"/>
                  <a:gd name="connsiteY5" fmla="*/ 444834 h 949485"/>
                  <a:gd name="connsiteX6" fmla="*/ 874765 w 1779861"/>
                  <a:gd name="connsiteY6" fmla="*/ 944936 h 949485"/>
                  <a:gd name="connsiteX7" fmla="*/ 911160 w 1779861"/>
                  <a:gd name="connsiteY7" fmla="*/ 944936 h 949485"/>
                  <a:gd name="connsiteX8" fmla="*/ 1776564 w 1779861"/>
                  <a:gd name="connsiteY8" fmla="*/ 448204 h 949485"/>
                  <a:gd name="connsiteX9" fmla="*/ 1779260 w 1779861"/>
                  <a:gd name="connsiteY9" fmla="*/ 444160 h 949485"/>
                  <a:gd name="connsiteX10" fmla="*/ 1777912 w 1779861"/>
                  <a:gd name="connsiteY10" fmla="*/ 423266 h 949485"/>
                  <a:gd name="connsiteX11" fmla="*/ 1745560 w 1779861"/>
                  <a:gd name="connsiteY11" fmla="*/ 419222 h 94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79861" h="949485">
                    <a:moveTo>
                      <a:pt x="1745560" y="419222"/>
                    </a:moveTo>
                    <a:lnTo>
                      <a:pt x="886897" y="0"/>
                    </a:lnTo>
                    <a:lnTo>
                      <a:pt x="60587" y="440116"/>
                    </a:lnTo>
                    <a:lnTo>
                      <a:pt x="1950" y="421244"/>
                    </a:lnTo>
                    <a:cubicBezTo>
                      <a:pt x="-1420" y="419222"/>
                      <a:pt x="602" y="436746"/>
                      <a:pt x="602" y="440790"/>
                    </a:cubicBezTo>
                    <a:cubicBezTo>
                      <a:pt x="602" y="442138"/>
                      <a:pt x="1950" y="444160"/>
                      <a:pt x="3298" y="444834"/>
                    </a:cubicBezTo>
                    <a:lnTo>
                      <a:pt x="874765" y="944936"/>
                    </a:lnTo>
                    <a:cubicBezTo>
                      <a:pt x="885549" y="951002"/>
                      <a:pt x="900377" y="951002"/>
                      <a:pt x="911160" y="944936"/>
                    </a:cubicBezTo>
                    <a:lnTo>
                      <a:pt x="1776564" y="448204"/>
                    </a:lnTo>
                    <a:cubicBezTo>
                      <a:pt x="1777912" y="446856"/>
                      <a:pt x="1779260" y="445508"/>
                      <a:pt x="1779260" y="444160"/>
                    </a:cubicBezTo>
                    <a:cubicBezTo>
                      <a:pt x="1779260" y="440790"/>
                      <a:pt x="1781282" y="421918"/>
                      <a:pt x="1777912" y="423266"/>
                    </a:cubicBezTo>
                    <a:lnTo>
                      <a:pt x="1745560" y="419222"/>
                    </a:lnTo>
                    <a:close/>
                  </a:path>
                </a:pathLst>
              </a:custGeom>
              <a:solidFill>
                <a:srgbClr val="ACF3FD"/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88BDEDFB-FE21-4191-9365-77689389232B}"/>
                  </a:ext>
                </a:extLst>
              </p:cNvPr>
              <p:cNvSpPr/>
              <p:nvPr/>
            </p:nvSpPr>
            <p:spPr>
              <a:xfrm>
                <a:off x="7852823" y="5239140"/>
                <a:ext cx="1779669" cy="1021690"/>
              </a:xfrm>
              <a:custGeom>
                <a:avLst/>
                <a:gdLst>
                  <a:gd name="connsiteX0" fmla="*/ 874670 w 1779669"/>
                  <a:gd name="connsiteY0" fmla="*/ 1017222 h 1021690"/>
                  <a:gd name="connsiteX1" fmla="*/ 2527 w 1779669"/>
                  <a:gd name="connsiteY1" fmla="*/ 516445 h 1021690"/>
                  <a:gd name="connsiteX2" fmla="*/ 2527 w 1779669"/>
                  <a:gd name="connsiteY2" fmla="*/ 507684 h 1021690"/>
                  <a:gd name="connsiteX3" fmla="*/ 872648 w 1779669"/>
                  <a:gd name="connsiteY3" fmla="*/ 3538 h 1021690"/>
                  <a:gd name="connsiteX4" fmla="*/ 901629 w 1779669"/>
                  <a:gd name="connsiteY4" fmla="*/ 3538 h 1021690"/>
                  <a:gd name="connsiteX5" fmla="*/ 1777143 w 1779669"/>
                  <a:gd name="connsiteY5" fmla="*/ 511054 h 1021690"/>
                  <a:gd name="connsiteX6" fmla="*/ 1777143 w 1779669"/>
                  <a:gd name="connsiteY6" fmla="*/ 519815 h 1021690"/>
                  <a:gd name="connsiteX7" fmla="*/ 911065 w 1779669"/>
                  <a:gd name="connsiteY7" fmla="*/ 1016548 h 1021690"/>
                  <a:gd name="connsiteX8" fmla="*/ 874670 w 1779669"/>
                  <a:gd name="connsiteY8" fmla="*/ 1017222 h 10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669" h="1021690">
                    <a:moveTo>
                      <a:pt x="874670" y="1017222"/>
                    </a:moveTo>
                    <a:lnTo>
                      <a:pt x="2527" y="516445"/>
                    </a:lnTo>
                    <a:cubicBezTo>
                      <a:pt x="-842" y="514423"/>
                      <a:pt x="-842" y="509706"/>
                      <a:pt x="2527" y="507684"/>
                    </a:cubicBezTo>
                    <a:lnTo>
                      <a:pt x="872648" y="3538"/>
                    </a:lnTo>
                    <a:cubicBezTo>
                      <a:pt x="881410" y="-1179"/>
                      <a:pt x="892867" y="-1179"/>
                      <a:pt x="901629" y="3538"/>
                    </a:cubicBezTo>
                    <a:lnTo>
                      <a:pt x="1777143" y="511054"/>
                    </a:lnTo>
                    <a:cubicBezTo>
                      <a:pt x="1780513" y="513075"/>
                      <a:pt x="1780513" y="517793"/>
                      <a:pt x="1777143" y="519815"/>
                    </a:cubicBezTo>
                    <a:lnTo>
                      <a:pt x="911065" y="1016548"/>
                    </a:lnTo>
                    <a:cubicBezTo>
                      <a:pt x="899607" y="1023288"/>
                      <a:pt x="885453" y="1023288"/>
                      <a:pt x="874670" y="1017222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19" name="Graphic 418">
                <a:extLst>
                  <a:ext uri="{FF2B5EF4-FFF2-40B4-BE49-F238E27FC236}">
                    <a16:creationId xmlns:a16="http://schemas.microsoft.com/office/drawing/2014/main" id="{067CC08F-A426-4FB3-B12E-4FA2E9864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83389" y="5310592"/>
                <a:ext cx="1514680" cy="871409"/>
              </a:xfrm>
              <a:prstGeom prst="rect">
                <a:avLst/>
              </a:prstGeom>
            </p:spPr>
          </p:pic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62B09DD5-E79B-4A60-8492-06F74C50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925" y="1569008"/>
              <a:ext cx="782334" cy="998873"/>
            </a:xfrm>
            <a:prstGeom prst="rect">
              <a:avLst/>
            </a:prstGeom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5" name="Graphic 404">
              <a:extLst>
                <a:ext uri="{FF2B5EF4-FFF2-40B4-BE49-F238E27FC236}">
                  <a16:creationId xmlns:a16="http://schemas.microsoft.com/office/drawing/2014/main" id="{58FC7538-264B-476B-81B9-1200E17F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4175007" y="2249102"/>
              <a:ext cx="629635" cy="387721"/>
            </a:xfrm>
            <a:prstGeom prst="rect">
              <a:avLst/>
            </a:prstGeom>
          </p:spPr>
        </p:pic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8C6BF978-C9C8-446A-9718-2855BB6D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94821" y="1678704"/>
            <a:ext cx="1666799" cy="1421787"/>
            <a:chOff x="9154060" y="4771786"/>
            <a:chExt cx="1666799" cy="1421787"/>
          </a:xfrm>
        </p:grpSpPr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9167E8B-FBA6-435E-81A2-9AF129B75BE5}"/>
                </a:ext>
              </a:extLst>
            </p:cNvPr>
            <p:cNvSpPr txBox="1"/>
            <p:nvPr/>
          </p:nvSpPr>
          <p:spPr>
            <a:xfrm>
              <a:off x="9245277" y="5568651"/>
              <a:ext cx="369332" cy="624922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Apps</a:t>
              </a:r>
            </a:p>
          </p:txBody>
        </p: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D1AB4C27-0E7D-4492-B6BD-3EFCA73B817F}"/>
                </a:ext>
              </a:extLst>
            </p:cNvPr>
            <p:cNvGrpSpPr/>
            <p:nvPr/>
          </p:nvGrpSpPr>
          <p:grpSpPr>
            <a:xfrm>
              <a:off x="9154060" y="4900648"/>
              <a:ext cx="1652070" cy="1030121"/>
              <a:chOff x="7852728" y="5239140"/>
              <a:chExt cx="1779861" cy="1109803"/>
            </a:xfrm>
          </p:grpSpPr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1B4BDED-883E-4BE5-97D7-F84BA62FEFBD}"/>
                  </a:ext>
                </a:extLst>
              </p:cNvPr>
              <p:cNvSpPr/>
              <p:nvPr/>
            </p:nvSpPr>
            <p:spPr>
              <a:xfrm>
                <a:off x="7868788" y="5354550"/>
                <a:ext cx="1755743" cy="994393"/>
              </a:xfrm>
              <a:custGeom>
                <a:avLst/>
                <a:gdLst>
                  <a:gd name="connsiteX0" fmla="*/ 1752710 w 1755743"/>
                  <a:gd name="connsiteY0" fmla="*/ 487464 h 994393"/>
                  <a:gd name="connsiteX1" fmla="*/ 1752710 w 1755743"/>
                  <a:gd name="connsiteY1" fmla="*/ 496226 h 994393"/>
                  <a:gd name="connsiteX2" fmla="*/ 1704183 w 1755743"/>
                  <a:gd name="connsiteY2" fmla="*/ 523185 h 994393"/>
                  <a:gd name="connsiteX3" fmla="*/ 904831 w 1755743"/>
                  <a:gd name="connsiteY3" fmla="*/ 984871 h 994393"/>
                  <a:gd name="connsiteX4" fmla="*/ 833388 w 1755743"/>
                  <a:gd name="connsiteY4" fmla="*/ 984197 h 994393"/>
                  <a:gd name="connsiteX5" fmla="*/ 51560 w 1755743"/>
                  <a:gd name="connsiteY5" fmla="*/ 519815 h 994393"/>
                  <a:gd name="connsiteX6" fmla="*/ 3033 w 1755743"/>
                  <a:gd name="connsiteY6" fmla="*/ 492856 h 994393"/>
                  <a:gd name="connsiteX7" fmla="*/ 3033 w 1755743"/>
                  <a:gd name="connsiteY7" fmla="*/ 484094 h 994393"/>
                  <a:gd name="connsiteX8" fmla="*/ 861021 w 1755743"/>
                  <a:gd name="connsiteY8" fmla="*/ 3538 h 994393"/>
                  <a:gd name="connsiteX9" fmla="*/ 889329 w 1755743"/>
                  <a:gd name="connsiteY9" fmla="*/ 3538 h 994393"/>
                  <a:gd name="connsiteX10" fmla="*/ 1752710 w 1755743"/>
                  <a:gd name="connsiteY10" fmla="*/ 487464 h 99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55743" h="994393">
                    <a:moveTo>
                      <a:pt x="1752710" y="487464"/>
                    </a:moveTo>
                    <a:cubicBezTo>
                      <a:pt x="1756754" y="489486"/>
                      <a:pt x="1756754" y="494204"/>
                      <a:pt x="1752710" y="496226"/>
                    </a:cubicBezTo>
                    <a:lnTo>
                      <a:pt x="1704183" y="523185"/>
                    </a:lnTo>
                    <a:lnTo>
                      <a:pt x="904831" y="984871"/>
                    </a:lnTo>
                    <a:cubicBezTo>
                      <a:pt x="882589" y="997677"/>
                      <a:pt x="855629" y="997677"/>
                      <a:pt x="833388" y="984197"/>
                    </a:cubicBezTo>
                    <a:lnTo>
                      <a:pt x="51560" y="519815"/>
                    </a:lnTo>
                    <a:lnTo>
                      <a:pt x="3033" y="492856"/>
                    </a:lnTo>
                    <a:cubicBezTo>
                      <a:pt x="-1011" y="490834"/>
                      <a:pt x="-1011" y="486116"/>
                      <a:pt x="3033" y="484094"/>
                    </a:cubicBezTo>
                    <a:lnTo>
                      <a:pt x="861021" y="3538"/>
                    </a:lnTo>
                    <a:cubicBezTo>
                      <a:pt x="869783" y="-1179"/>
                      <a:pt x="881241" y="-1179"/>
                      <a:pt x="889329" y="3538"/>
                    </a:cubicBezTo>
                    <a:lnTo>
                      <a:pt x="1752710" y="48746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21" cap="flat">
                <a:noFill/>
                <a:prstDash val="solid"/>
                <a:miter/>
              </a:ln>
              <a:effectLst>
                <a:glow rad="1524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431832A-9BBE-4CFC-8CE6-711EF3359A7B}"/>
                  </a:ext>
                </a:extLst>
              </p:cNvPr>
              <p:cNvSpPr/>
              <p:nvPr/>
            </p:nvSpPr>
            <p:spPr>
              <a:xfrm>
                <a:off x="7852728" y="5328276"/>
                <a:ext cx="1779861" cy="949485"/>
              </a:xfrm>
              <a:custGeom>
                <a:avLst/>
                <a:gdLst>
                  <a:gd name="connsiteX0" fmla="*/ 1745560 w 1779861"/>
                  <a:gd name="connsiteY0" fmla="*/ 419222 h 949485"/>
                  <a:gd name="connsiteX1" fmla="*/ 886897 w 1779861"/>
                  <a:gd name="connsiteY1" fmla="*/ 0 h 949485"/>
                  <a:gd name="connsiteX2" fmla="*/ 60587 w 1779861"/>
                  <a:gd name="connsiteY2" fmla="*/ 440116 h 949485"/>
                  <a:gd name="connsiteX3" fmla="*/ 1950 w 1779861"/>
                  <a:gd name="connsiteY3" fmla="*/ 421244 h 949485"/>
                  <a:gd name="connsiteX4" fmla="*/ 602 w 1779861"/>
                  <a:gd name="connsiteY4" fmla="*/ 440790 h 949485"/>
                  <a:gd name="connsiteX5" fmla="*/ 3298 w 1779861"/>
                  <a:gd name="connsiteY5" fmla="*/ 444834 h 949485"/>
                  <a:gd name="connsiteX6" fmla="*/ 874765 w 1779861"/>
                  <a:gd name="connsiteY6" fmla="*/ 944936 h 949485"/>
                  <a:gd name="connsiteX7" fmla="*/ 911160 w 1779861"/>
                  <a:gd name="connsiteY7" fmla="*/ 944936 h 949485"/>
                  <a:gd name="connsiteX8" fmla="*/ 1776564 w 1779861"/>
                  <a:gd name="connsiteY8" fmla="*/ 448204 h 949485"/>
                  <a:gd name="connsiteX9" fmla="*/ 1779260 w 1779861"/>
                  <a:gd name="connsiteY9" fmla="*/ 444160 h 949485"/>
                  <a:gd name="connsiteX10" fmla="*/ 1777912 w 1779861"/>
                  <a:gd name="connsiteY10" fmla="*/ 423266 h 949485"/>
                  <a:gd name="connsiteX11" fmla="*/ 1745560 w 1779861"/>
                  <a:gd name="connsiteY11" fmla="*/ 419222 h 94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79861" h="949485">
                    <a:moveTo>
                      <a:pt x="1745560" y="419222"/>
                    </a:moveTo>
                    <a:lnTo>
                      <a:pt x="886897" y="0"/>
                    </a:lnTo>
                    <a:lnTo>
                      <a:pt x="60587" y="440116"/>
                    </a:lnTo>
                    <a:lnTo>
                      <a:pt x="1950" y="421244"/>
                    </a:lnTo>
                    <a:cubicBezTo>
                      <a:pt x="-1420" y="419222"/>
                      <a:pt x="602" y="436746"/>
                      <a:pt x="602" y="440790"/>
                    </a:cubicBezTo>
                    <a:cubicBezTo>
                      <a:pt x="602" y="442138"/>
                      <a:pt x="1950" y="444160"/>
                      <a:pt x="3298" y="444834"/>
                    </a:cubicBezTo>
                    <a:lnTo>
                      <a:pt x="874765" y="944936"/>
                    </a:lnTo>
                    <a:cubicBezTo>
                      <a:pt x="885549" y="951002"/>
                      <a:pt x="900377" y="951002"/>
                      <a:pt x="911160" y="944936"/>
                    </a:cubicBezTo>
                    <a:lnTo>
                      <a:pt x="1776564" y="448204"/>
                    </a:lnTo>
                    <a:cubicBezTo>
                      <a:pt x="1777912" y="446856"/>
                      <a:pt x="1779260" y="445508"/>
                      <a:pt x="1779260" y="444160"/>
                    </a:cubicBezTo>
                    <a:cubicBezTo>
                      <a:pt x="1779260" y="440790"/>
                      <a:pt x="1781282" y="421918"/>
                      <a:pt x="1777912" y="423266"/>
                    </a:cubicBezTo>
                    <a:lnTo>
                      <a:pt x="1745560" y="419222"/>
                    </a:lnTo>
                    <a:close/>
                  </a:path>
                </a:pathLst>
              </a:custGeom>
              <a:solidFill>
                <a:srgbClr val="ACF3FD"/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8EE59F-243C-4673-83A2-569875A984A0}"/>
                  </a:ext>
                </a:extLst>
              </p:cNvPr>
              <p:cNvSpPr/>
              <p:nvPr/>
            </p:nvSpPr>
            <p:spPr>
              <a:xfrm>
                <a:off x="7852823" y="5239140"/>
                <a:ext cx="1779669" cy="1021690"/>
              </a:xfrm>
              <a:custGeom>
                <a:avLst/>
                <a:gdLst>
                  <a:gd name="connsiteX0" fmla="*/ 874670 w 1779669"/>
                  <a:gd name="connsiteY0" fmla="*/ 1017222 h 1021690"/>
                  <a:gd name="connsiteX1" fmla="*/ 2527 w 1779669"/>
                  <a:gd name="connsiteY1" fmla="*/ 516445 h 1021690"/>
                  <a:gd name="connsiteX2" fmla="*/ 2527 w 1779669"/>
                  <a:gd name="connsiteY2" fmla="*/ 507684 h 1021690"/>
                  <a:gd name="connsiteX3" fmla="*/ 872648 w 1779669"/>
                  <a:gd name="connsiteY3" fmla="*/ 3538 h 1021690"/>
                  <a:gd name="connsiteX4" fmla="*/ 901629 w 1779669"/>
                  <a:gd name="connsiteY4" fmla="*/ 3538 h 1021690"/>
                  <a:gd name="connsiteX5" fmla="*/ 1777143 w 1779669"/>
                  <a:gd name="connsiteY5" fmla="*/ 511054 h 1021690"/>
                  <a:gd name="connsiteX6" fmla="*/ 1777143 w 1779669"/>
                  <a:gd name="connsiteY6" fmla="*/ 519815 h 1021690"/>
                  <a:gd name="connsiteX7" fmla="*/ 911065 w 1779669"/>
                  <a:gd name="connsiteY7" fmla="*/ 1016548 h 1021690"/>
                  <a:gd name="connsiteX8" fmla="*/ 874670 w 1779669"/>
                  <a:gd name="connsiteY8" fmla="*/ 1017222 h 10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669" h="1021690">
                    <a:moveTo>
                      <a:pt x="874670" y="1017222"/>
                    </a:moveTo>
                    <a:lnTo>
                      <a:pt x="2527" y="516445"/>
                    </a:lnTo>
                    <a:cubicBezTo>
                      <a:pt x="-842" y="514423"/>
                      <a:pt x="-842" y="509706"/>
                      <a:pt x="2527" y="507684"/>
                    </a:cubicBezTo>
                    <a:lnTo>
                      <a:pt x="872648" y="3538"/>
                    </a:lnTo>
                    <a:cubicBezTo>
                      <a:pt x="881410" y="-1179"/>
                      <a:pt x="892867" y="-1179"/>
                      <a:pt x="901629" y="3538"/>
                    </a:cubicBezTo>
                    <a:lnTo>
                      <a:pt x="1777143" y="511054"/>
                    </a:lnTo>
                    <a:cubicBezTo>
                      <a:pt x="1780513" y="513075"/>
                      <a:pt x="1780513" y="517793"/>
                      <a:pt x="1777143" y="519815"/>
                    </a:cubicBezTo>
                    <a:lnTo>
                      <a:pt x="911065" y="1016548"/>
                    </a:lnTo>
                    <a:cubicBezTo>
                      <a:pt x="899607" y="1023288"/>
                      <a:pt x="885453" y="1023288"/>
                      <a:pt x="874670" y="1017222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A5B18AC6-7A23-4FDC-9B89-C96EF7F8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83389" y="5310592"/>
                <a:ext cx="1514680" cy="871409"/>
              </a:xfrm>
              <a:prstGeom prst="rect">
                <a:avLst/>
              </a:prstGeom>
            </p:spPr>
          </p:pic>
        </p:grpSp>
        <p:pic>
          <p:nvPicPr>
            <p:cNvPr id="423" name="Graphic 422">
              <a:extLst>
                <a:ext uri="{FF2B5EF4-FFF2-40B4-BE49-F238E27FC236}">
                  <a16:creationId xmlns:a16="http://schemas.microsoft.com/office/drawing/2014/main" id="{3940F846-91CC-4C91-ABAC-B956DFE31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85048" y="4771786"/>
              <a:ext cx="1235811" cy="766090"/>
            </a:xfrm>
            <a:prstGeom prst="rect">
              <a:avLst/>
            </a:prstGeom>
            <a:effectLst>
              <a:outerShdw blurRad="50800" dist="1143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4" name="Graphic 423">
              <a:extLst>
                <a:ext uri="{FF2B5EF4-FFF2-40B4-BE49-F238E27FC236}">
                  <a16:creationId xmlns:a16="http://schemas.microsoft.com/office/drawing/2014/main" id="{CC3DA4E1-F3FB-4A05-B9CC-9D26745E4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17618" y="5116203"/>
              <a:ext cx="473649" cy="444350"/>
            </a:xfrm>
            <a:prstGeom prst="rect">
              <a:avLst/>
            </a:prstGeom>
          </p:spPr>
        </p:pic>
      </p:grpSp>
      <p:sp>
        <p:nvSpPr>
          <p:cNvPr id="429" name="TextBox 428">
            <a:extLst>
              <a:ext uri="{FF2B5EF4-FFF2-40B4-BE49-F238E27FC236}">
                <a16:creationId xmlns:a16="http://schemas.microsoft.com/office/drawing/2014/main" id="{1DB913E5-B325-4EC2-A356-3D819663D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77442" y="2231516"/>
            <a:ext cx="369332" cy="2146913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Dataverse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47DC16-3DC1-460C-8A79-6E3F71942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1523" y="1105103"/>
            <a:ext cx="7630710" cy="54592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F9E983-F529-4AFF-9159-9D5D3DA90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022654" y="1639471"/>
            <a:ext cx="646331" cy="1601723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  <a:scene3d>
              <a:camera prst="isometricTopUp"/>
              <a:lightRig rig="threePt" dir="t">
                <a:rot lat="0" lon="0" rev="3600000"/>
              </a:lightRig>
            </a:scene3d>
          </a:bodyPr>
          <a:lstStyle>
            <a:defPPr>
              <a:defRPr lang="en-US"/>
            </a:defPPr>
            <a:lvl1pPr algn="ctr">
              <a:defRPr sz="280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Link for SQL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D1909-C2D2-472F-8C71-C0D26098E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9474" y="3575006"/>
            <a:ext cx="31860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Azure Synapse Link for SQL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provides near real-time insights and hybrid transactional/analytical processing (HTAP) </a:t>
            </a:r>
            <a:r>
              <a:rPr lang="en-US" sz="1600">
                <a:solidFill>
                  <a:srgbClr val="FFFFFF"/>
                </a:solidFill>
                <a:latin typeface="Segoe UI"/>
              </a:rPr>
              <a:t>with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minimal impact on operational workloads.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B7A74-0286-41AC-946F-0877477B3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13897" y="1677531"/>
            <a:ext cx="3328374" cy="2284779"/>
            <a:chOff x="6913897" y="1677531"/>
            <a:chExt cx="3328374" cy="2284779"/>
          </a:xfrm>
        </p:grpSpPr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AF83DC48-CFAD-4B32-9506-7D873FCC05EB}"/>
                </a:ext>
              </a:extLst>
            </p:cNvPr>
            <p:cNvGrpSpPr/>
            <p:nvPr/>
          </p:nvGrpSpPr>
          <p:grpSpPr>
            <a:xfrm>
              <a:off x="7573783" y="3120016"/>
              <a:ext cx="2668488" cy="817448"/>
              <a:chOff x="6203048" y="3957494"/>
              <a:chExt cx="2874901" cy="880679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4BB897C9-E8A3-493B-A4F5-0327E5289094}"/>
                  </a:ext>
                </a:extLst>
              </p:cNvPr>
              <p:cNvSpPr/>
              <p:nvPr/>
            </p:nvSpPr>
            <p:spPr>
              <a:xfrm>
                <a:off x="6817724" y="4140179"/>
                <a:ext cx="592507" cy="343211"/>
              </a:xfrm>
              <a:prstGeom prst="arc">
                <a:avLst>
                  <a:gd name="adj1" fmla="val 12591005"/>
                  <a:gd name="adj2" fmla="val 1637393"/>
                </a:avLst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D0713387-7B11-46D5-9CEB-DA0D5CBB62CC}"/>
                  </a:ext>
                </a:extLst>
              </p:cNvPr>
              <p:cNvSpPr/>
              <p:nvPr/>
            </p:nvSpPr>
            <p:spPr>
              <a:xfrm>
                <a:off x="6924205" y="4206892"/>
                <a:ext cx="378043" cy="218982"/>
              </a:xfrm>
              <a:prstGeom prst="ellipse">
                <a:avLst/>
              </a:prstGeom>
              <a:solidFill>
                <a:schemeClr val="tx1"/>
              </a:solidFill>
              <a:ln w="2857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75" name="Straight Connector 874">
                <a:extLst>
                  <a:ext uri="{FF2B5EF4-FFF2-40B4-BE49-F238E27FC236}">
                    <a16:creationId xmlns:a16="http://schemas.microsoft.com/office/drawing/2014/main" id="{5FE0A5E8-FE8B-4C49-AC48-4BCD5AAFA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90824" y="4263854"/>
                <a:ext cx="387125" cy="225648"/>
              </a:xfrm>
              <a:prstGeom prst="line">
                <a:avLst/>
              </a:prstGeom>
              <a:ln w="38100" cap="rnd">
                <a:gradFill>
                  <a:gsLst>
                    <a:gs pos="80000">
                      <a:schemeClr val="tx1"/>
                    </a:gs>
                    <a:gs pos="0">
                      <a:schemeClr val="accent2">
                        <a:alpha val="0"/>
                      </a:schemeClr>
                    </a:gs>
                    <a:gs pos="53000">
                      <a:schemeClr val="accent2"/>
                    </a:gs>
                  </a:gsLst>
                  <a:lin ang="5400000" scaled="1"/>
                </a:gra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0C9FC66E-EEE3-48FF-80C6-0CB382F03D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3048" y="4394870"/>
                <a:ext cx="783848" cy="443303"/>
              </a:xfrm>
              <a:prstGeom prst="line">
                <a:avLst/>
              </a:prstGeom>
              <a:ln w="38100" cap="rnd">
                <a:gradFill>
                  <a:gsLst>
                    <a:gs pos="31000">
                      <a:schemeClr val="tx1"/>
                    </a:gs>
                    <a:gs pos="79000">
                      <a:schemeClr val="accent2">
                        <a:alpha val="0"/>
                      </a:schemeClr>
                    </a:gs>
                    <a:gs pos="46000">
                      <a:schemeClr val="accent2"/>
                    </a:gs>
                  </a:gsLst>
                  <a:lin ang="5400000" scaled="1"/>
                </a:gra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75035BD-57BD-4D38-8834-1F5194CB3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63130" y="3957923"/>
                <a:ext cx="918625" cy="53615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66ABC75-518E-442F-9E68-F7179E41E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9807" y="3957494"/>
                <a:ext cx="430608" cy="23788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B9ABB20-DA65-4AA9-916C-16EFF6BBC68A}"/>
                </a:ext>
              </a:extLst>
            </p:cNvPr>
            <p:cNvSpPr txBox="1"/>
            <p:nvPr/>
          </p:nvSpPr>
          <p:spPr>
            <a:xfrm>
              <a:off x="9347799" y="2360587"/>
              <a:ext cx="184666" cy="1601723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SQL Database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C66F0FD-CBC6-41E7-8D70-9430E227D190}"/>
                </a:ext>
              </a:extLst>
            </p:cNvPr>
            <p:cNvSpPr txBox="1"/>
            <p:nvPr/>
          </p:nvSpPr>
          <p:spPr>
            <a:xfrm>
              <a:off x="8113306" y="1677531"/>
              <a:ext cx="184666" cy="1601723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Server 2022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DB3772C-D532-47A7-A0D9-EF07FDAF00F5}"/>
                </a:ext>
              </a:extLst>
            </p:cNvPr>
            <p:cNvGrpSpPr/>
            <p:nvPr/>
          </p:nvGrpSpPr>
          <p:grpSpPr>
            <a:xfrm>
              <a:off x="6913897" y="2053965"/>
              <a:ext cx="1445630" cy="1546194"/>
              <a:chOff x="6203048" y="3172378"/>
              <a:chExt cx="1557452" cy="1665795"/>
            </a:xfrm>
          </p:grpSpPr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6E850A90-CA2C-41F1-BDFC-DCA99CF5B7BF}"/>
                  </a:ext>
                </a:extLst>
              </p:cNvPr>
              <p:cNvSpPr/>
              <p:nvPr/>
            </p:nvSpPr>
            <p:spPr>
              <a:xfrm>
                <a:off x="6817724" y="4140179"/>
                <a:ext cx="592507" cy="343211"/>
              </a:xfrm>
              <a:prstGeom prst="arc">
                <a:avLst>
                  <a:gd name="adj1" fmla="val 12591005"/>
                  <a:gd name="adj2" fmla="val 1637393"/>
                </a:avLst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E015557-6D1F-4B5B-BD40-94FBB049B6CE}"/>
                  </a:ext>
                </a:extLst>
              </p:cNvPr>
              <p:cNvSpPr/>
              <p:nvPr/>
            </p:nvSpPr>
            <p:spPr>
              <a:xfrm>
                <a:off x="6924205" y="4206892"/>
                <a:ext cx="378043" cy="218982"/>
              </a:xfrm>
              <a:prstGeom prst="ellipse">
                <a:avLst/>
              </a:prstGeom>
              <a:solidFill>
                <a:schemeClr val="tx1"/>
              </a:solidFill>
              <a:ln w="2857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2684343-8FBB-4C0C-B6DB-71DB66214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5892" y="3172378"/>
                <a:ext cx="387125" cy="225648"/>
              </a:xfrm>
              <a:prstGeom prst="line">
                <a:avLst/>
              </a:prstGeom>
              <a:ln w="38100" cap="rnd">
                <a:gradFill>
                  <a:gsLst>
                    <a:gs pos="80000">
                      <a:schemeClr val="tx1"/>
                    </a:gs>
                    <a:gs pos="0">
                      <a:schemeClr val="accent2">
                        <a:alpha val="0"/>
                      </a:schemeClr>
                    </a:gs>
                    <a:gs pos="53000">
                      <a:schemeClr val="accent2"/>
                    </a:gs>
                  </a:gsLst>
                  <a:lin ang="5400000" scaled="1"/>
                </a:gra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5A4477C-3FDC-4C00-8AFD-4E6A3AB84A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3048" y="4394870"/>
                <a:ext cx="783848" cy="443303"/>
              </a:xfrm>
              <a:prstGeom prst="line">
                <a:avLst/>
              </a:prstGeom>
              <a:ln w="38100" cap="rnd">
                <a:gradFill>
                  <a:gsLst>
                    <a:gs pos="31000">
                      <a:schemeClr val="tx1"/>
                    </a:gs>
                    <a:gs pos="79000">
                      <a:schemeClr val="accent2">
                        <a:alpha val="0"/>
                      </a:schemeClr>
                    </a:gs>
                    <a:gs pos="46000">
                      <a:schemeClr val="accent2"/>
                    </a:gs>
                  </a:gsLst>
                  <a:lin ang="5400000" scaled="1"/>
                </a:gra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2EF5B90-3AAA-4354-B3DE-0E24E93F46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1875" y="3406807"/>
                <a:ext cx="918625" cy="5361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9A5AAA0-412D-40CB-8AC9-F9AE77B7B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9807" y="3957494"/>
                <a:ext cx="430608" cy="23788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AA8FBEFC-DD75-4387-9DA6-C867E64C1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4302" y="3714146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8D35E068-7655-4BA7-99F9-22964B4D9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135623" y="2675046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90BEAB1C-C532-462D-9082-A95015F5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80709" y="3355826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D7B56C89-7C39-4260-9E03-F3F1F82E5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03597" y="1414337"/>
            <a:ext cx="228600" cy="228600"/>
          </a:xfrm>
          <a:prstGeom prst="ellipse">
            <a:avLst/>
          </a:prstGeom>
          <a:gradFill flip="none" rotWithShape="1">
            <a:gsLst>
              <a:gs pos="7000">
                <a:schemeClr val="accent2"/>
              </a:gs>
              <a:gs pos="59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1862C9E5-A056-4188-8747-417CD91DF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17758" y="1464658"/>
            <a:ext cx="1652070" cy="2372810"/>
            <a:chOff x="10540246" y="1679543"/>
            <a:chExt cx="1652070" cy="2372810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C01DFB7-2701-4560-A92C-20D65541CF22}"/>
                </a:ext>
              </a:extLst>
            </p:cNvPr>
            <p:cNvGrpSpPr/>
            <p:nvPr/>
          </p:nvGrpSpPr>
          <p:grpSpPr>
            <a:xfrm>
              <a:off x="10540246" y="2348266"/>
              <a:ext cx="1652070" cy="1030121"/>
              <a:chOff x="7852728" y="5239140"/>
              <a:chExt cx="1779861" cy="110980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135841E-47BD-4CAC-9301-E7D0292F1B8B}"/>
                  </a:ext>
                </a:extLst>
              </p:cNvPr>
              <p:cNvSpPr/>
              <p:nvPr/>
            </p:nvSpPr>
            <p:spPr>
              <a:xfrm>
                <a:off x="7868788" y="5354550"/>
                <a:ext cx="1755743" cy="994393"/>
              </a:xfrm>
              <a:custGeom>
                <a:avLst/>
                <a:gdLst>
                  <a:gd name="connsiteX0" fmla="*/ 1752710 w 1755743"/>
                  <a:gd name="connsiteY0" fmla="*/ 487464 h 994393"/>
                  <a:gd name="connsiteX1" fmla="*/ 1752710 w 1755743"/>
                  <a:gd name="connsiteY1" fmla="*/ 496226 h 994393"/>
                  <a:gd name="connsiteX2" fmla="*/ 1704183 w 1755743"/>
                  <a:gd name="connsiteY2" fmla="*/ 523185 h 994393"/>
                  <a:gd name="connsiteX3" fmla="*/ 904831 w 1755743"/>
                  <a:gd name="connsiteY3" fmla="*/ 984871 h 994393"/>
                  <a:gd name="connsiteX4" fmla="*/ 833388 w 1755743"/>
                  <a:gd name="connsiteY4" fmla="*/ 984197 h 994393"/>
                  <a:gd name="connsiteX5" fmla="*/ 51560 w 1755743"/>
                  <a:gd name="connsiteY5" fmla="*/ 519815 h 994393"/>
                  <a:gd name="connsiteX6" fmla="*/ 3033 w 1755743"/>
                  <a:gd name="connsiteY6" fmla="*/ 492856 h 994393"/>
                  <a:gd name="connsiteX7" fmla="*/ 3033 w 1755743"/>
                  <a:gd name="connsiteY7" fmla="*/ 484094 h 994393"/>
                  <a:gd name="connsiteX8" fmla="*/ 861021 w 1755743"/>
                  <a:gd name="connsiteY8" fmla="*/ 3538 h 994393"/>
                  <a:gd name="connsiteX9" fmla="*/ 889329 w 1755743"/>
                  <a:gd name="connsiteY9" fmla="*/ 3538 h 994393"/>
                  <a:gd name="connsiteX10" fmla="*/ 1752710 w 1755743"/>
                  <a:gd name="connsiteY10" fmla="*/ 487464 h 99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55743" h="994393">
                    <a:moveTo>
                      <a:pt x="1752710" y="487464"/>
                    </a:moveTo>
                    <a:cubicBezTo>
                      <a:pt x="1756754" y="489486"/>
                      <a:pt x="1756754" y="494204"/>
                      <a:pt x="1752710" y="496226"/>
                    </a:cubicBezTo>
                    <a:lnTo>
                      <a:pt x="1704183" y="523185"/>
                    </a:lnTo>
                    <a:lnTo>
                      <a:pt x="904831" y="984871"/>
                    </a:lnTo>
                    <a:cubicBezTo>
                      <a:pt x="882589" y="997677"/>
                      <a:pt x="855629" y="997677"/>
                      <a:pt x="833388" y="984197"/>
                    </a:cubicBezTo>
                    <a:lnTo>
                      <a:pt x="51560" y="519815"/>
                    </a:lnTo>
                    <a:lnTo>
                      <a:pt x="3033" y="492856"/>
                    </a:lnTo>
                    <a:cubicBezTo>
                      <a:pt x="-1011" y="490834"/>
                      <a:pt x="-1011" y="486116"/>
                      <a:pt x="3033" y="484094"/>
                    </a:cubicBezTo>
                    <a:lnTo>
                      <a:pt x="861021" y="3538"/>
                    </a:lnTo>
                    <a:cubicBezTo>
                      <a:pt x="869783" y="-1179"/>
                      <a:pt x="881241" y="-1179"/>
                      <a:pt x="889329" y="3538"/>
                    </a:cubicBezTo>
                    <a:lnTo>
                      <a:pt x="1752710" y="48746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21" cap="flat">
                <a:noFill/>
                <a:prstDash val="solid"/>
                <a:miter/>
              </a:ln>
              <a:effectLst>
                <a:glow rad="1524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9CE86C13-71EC-4C8B-A390-54F281D08ABE}"/>
                  </a:ext>
                </a:extLst>
              </p:cNvPr>
              <p:cNvSpPr/>
              <p:nvPr/>
            </p:nvSpPr>
            <p:spPr>
              <a:xfrm>
                <a:off x="7852728" y="5328276"/>
                <a:ext cx="1779861" cy="949485"/>
              </a:xfrm>
              <a:custGeom>
                <a:avLst/>
                <a:gdLst>
                  <a:gd name="connsiteX0" fmla="*/ 1745560 w 1779861"/>
                  <a:gd name="connsiteY0" fmla="*/ 419222 h 949485"/>
                  <a:gd name="connsiteX1" fmla="*/ 886897 w 1779861"/>
                  <a:gd name="connsiteY1" fmla="*/ 0 h 949485"/>
                  <a:gd name="connsiteX2" fmla="*/ 60587 w 1779861"/>
                  <a:gd name="connsiteY2" fmla="*/ 440116 h 949485"/>
                  <a:gd name="connsiteX3" fmla="*/ 1950 w 1779861"/>
                  <a:gd name="connsiteY3" fmla="*/ 421244 h 949485"/>
                  <a:gd name="connsiteX4" fmla="*/ 602 w 1779861"/>
                  <a:gd name="connsiteY4" fmla="*/ 440790 h 949485"/>
                  <a:gd name="connsiteX5" fmla="*/ 3298 w 1779861"/>
                  <a:gd name="connsiteY5" fmla="*/ 444834 h 949485"/>
                  <a:gd name="connsiteX6" fmla="*/ 874765 w 1779861"/>
                  <a:gd name="connsiteY6" fmla="*/ 944936 h 949485"/>
                  <a:gd name="connsiteX7" fmla="*/ 911160 w 1779861"/>
                  <a:gd name="connsiteY7" fmla="*/ 944936 h 949485"/>
                  <a:gd name="connsiteX8" fmla="*/ 1776564 w 1779861"/>
                  <a:gd name="connsiteY8" fmla="*/ 448204 h 949485"/>
                  <a:gd name="connsiteX9" fmla="*/ 1779260 w 1779861"/>
                  <a:gd name="connsiteY9" fmla="*/ 444160 h 949485"/>
                  <a:gd name="connsiteX10" fmla="*/ 1777912 w 1779861"/>
                  <a:gd name="connsiteY10" fmla="*/ 423266 h 949485"/>
                  <a:gd name="connsiteX11" fmla="*/ 1745560 w 1779861"/>
                  <a:gd name="connsiteY11" fmla="*/ 419222 h 94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79861" h="949485">
                    <a:moveTo>
                      <a:pt x="1745560" y="419222"/>
                    </a:moveTo>
                    <a:lnTo>
                      <a:pt x="886897" y="0"/>
                    </a:lnTo>
                    <a:lnTo>
                      <a:pt x="60587" y="440116"/>
                    </a:lnTo>
                    <a:lnTo>
                      <a:pt x="1950" y="421244"/>
                    </a:lnTo>
                    <a:cubicBezTo>
                      <a:pt x="-1420" y="419222"/>
                      <a:pt x="602" y="436746"/>
                      <a:pt x="602" y="440790"/>
                    </a:cubicBezTo>
                    <a:cubicBezTo>
                      <a:pt x="602" y="442138"/>
                      <a:pt x="1950" y="444160"/>
                      <a:pt x="3298" y="444834"/>
                    </a:cubicBezTo>
                    <a:lnTo>
                      <a:pt x="874765" y="944936"/>
                    </a:lnTo>
                    <a:cubicBezTo>
                      <a:pt x="885549" y="951002"/>
                      <a:pt x="900377" y="951002"/>
                      <a:pt x="911160" y="944936"/>
                    </a:cubicBezTo>
                    <a:lnTo>
                      <a:pt x="1776564" y="448204"/>
                    </a:lnTo>
                    <a:cubicBezTo>
                      <a:pt x="1777912" y="446856"/>
                      <a:pt x="1779260" y="445508"/>
                      <a:pt x="1779260" y="444160"/>
                    </a:cubicBezTo>
                    <a:cubicBezTo>
                      <a:pt x="1779260" y="440790"/>
                      <a:pt x="1781282" y="421918"/>
                      <a:pt x="1777912" y="423266"/>
                    </a:cubicBezTo>
                    <a:lnTo>
                      <a:pt x="1745560" y="419222"/>
                    </a:lnTo>
                    <a:close/>
                  </a:path>
                </a:pathLst>
              </a:custGeom>
              <a:solidFill>
                <a:srgbClr val="ACF3FD"/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32F84B-D946-4F3F-862B-196E1093415C}"/>
                  </a:ext>
                </a:extLst>
              </p:cNvPr>
              <p:cNvSpPr/>
              <p:nvPr/>
            </p:nvSpPr>
            <p:spPr>
              <a:xfrm>
                <a:off x="7852823" y="5239140"/>
                <a:ext cx="1779669" cy="1021690"/>
              </a:xfrm>
              <a:custGeom>
                <a:avLst/>
                <a:gdLst>
                  <a:gd name="connsiteX0" fmla="*/ 874670 w 1779669"/>
                  <a:gd name="connsiteY0" fmla="*/ 1017222 h 1021690"/>
                  <a:gd name="connsiteX1" fmla="*/ 2527 w 1779669"/>
                  <a:gd name="connsiteY1" fmla="*/ 516445 h 1021690"/>
                  <a:gd name="connsiteX2" fmla="*/ 2527 w 1779669"/>
                  <a:gd name="connsiteY2" fmla="*/ 507684 h 1021690"/>
                  <a:gd name="connsiteX3" fmla="*/ 872648 w 1779669"/>
                  <a:gd name="connsiteY3" fmla="*/ 3538 h 1021690"/>
                  <a:gd name="connsiteX4" fmla="*/ 901629 w 1779669"/>
                  <a:gd name="connsiteY4" fmla="*/ 3538 h 1021690"/>
                  <a:gd name="connsiteX5" fmla="*/ 1777143 w 1779669"/>
                  <a:gd name="connsiteY5" fmla="*/ 511054 h 1021690"/>
                  <a:gd name="connsiteX6" fmla="*/ 1777143 w 1779669"/>
                  <a:gd name="connsiteY6" fmla="*/ 519815 h 1021690"/>
                  <a:gd name="connsiteX7" fmla="*/ 911065 w 1779669"/>
                  <a:gd name="connsiteY7" fmla="*/ 1016548 h 1021690"/>
                  <a:gd name="connsiteX8" fmla="*/ 874670 w 1779669"/>
                  <a:gd name="connsiteY8" fmla="*/ 1017222 h 10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669" h="1021690">
                    <a:moveTo>
                      <a:pt x="874670" y="1017222"/>
                    </a:moveTo>
                    <a:lnTo>
                      <a:pt x="2527" y="516445"/>
                    </a:lnTo>
                    <a:cubicBezTo>
                      <a:pt x="-842" y="514423"/>
                      <a:pt x="-842" y="509706"/>
                      <a:pt x="2527" y="507684"/>
                    </a:cubicBezTo>
                    <a:lnTo>
                      <a:pt x="872648" y="3538"/>
                    </a:lnTo>
                    <a:cubicBezTo>
                      <a:pt x="881410" y="-1179"/>
                      <a:pt x="892867" y="-1179"/>
                      <a:pt x="901629" y="3538"/>
                    </a:cubicBezTo>
                    <a:lnTo>
                      <a:pt x="1777143" y="511054"/>
                    </a:lnTo>
                    <a:cubicBezTo>
                      <a:pt x="1780513" y="513075"/>
                      <a:pt x="1780513" y="517793"/>
                      <a:pt x="1777143" y="519815"/>
                    </a:cubicBezTo>
                    <a:lnTo>
                      <a:pt x="911065" y="1016548"/>
                    </a:lnTo>
                    <a:cubicBezTo>
                      <a:pt x="899607" y="1023288"/>
                      <a:pt x="885453" y="1023288"/>
                      <a:pt x="874670" y="1017222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47" name="Graphic 346">
                <a:extLst>
                  <a:ext uri="{FF2B5EF4-FFF2-40B4-BE49-F238E27FC236}">
                    <a16:creationId xmlns:a16="http://schemas.microsoft.com/office/drawing/2014/main" id="{4ADC23FE-8AA6-4C07-8268-247C44BDD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83389" y="5310592"/>
                <a:ext cx="1514680" cy="871409"/>
              </a:xfrm>
              <a:prstGeom prst="rect">
                <a:avLst/>
              </a:prstGeom>
            </p:spPr>
          </p:pic>
        </p:grpSp>
        <p:pic>
          <p:nvPicPr>
            <p:cNvPr id="340" name="Graphic 339">
              <a:extLst>
                <a:ext uri="{FF2B5EF4-FFF2-40B4-BE49-F238E27FC236}">
                  <a16:creationId xmlns:a16="http://schemas.microsoft.com/office/drawing/2014/main" id="{98783096-9B04-4F41-9A8B-2F0E64A9B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86119" y="2030155"/>
              <a:ext cx="782334" cy="998873"/>
            </a:xfrm>
            <a:prstGeom prst="rect">
              <a:avLst/>
            </a:prstGeom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1" name="Graphic 340">
              <a:extLst>
                <a:ext uri="{FF2B5EF4-FFF2-40B4-BE49-F238E27FC236}">
                  <a16:creationId xmlns:a16="http://schemas.microsoft.com/office/drawing/2014/main" id="{3D280012-C10D-4591-9F2B-7451E4E4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11190441" y="1679543"/>
              <a:ext cx="526599" cy="577463"/>
            </a:xfrm>
            <a:prstGeom prst="rect">
              <a:avLst/>
            </a:prstGeom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2F381874-3779-497D-A4D7-EB7050F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866134" y="2527049"/>
              <a:ext cx="498356" cy="623674"/>
            </a:xfrm>
            <a:prstGeom prst="rect">
              <a:avLst/>
            </a:prstGeom>
          </p:spPr>
        </p:pic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E3442F9D-3CF6-465C-B7A7-73ED7BB6BFC9}"/>
                </a:ext>
              </a:extLst>
            </p:cNvPr>
            <p:cNvSpPr txBox="1"/>
            <p:nvPr/>
          </p:nvSpPr>
          <p:spPr>
            <a:xfrm>
              <a:off x="10578561" y="2546879"/>
              <a:ext cx="369332" cy="1505474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017159D-602D-4B1C-8611-B1D49006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1448" y="444946"/>
            <a:ext cx="1652070" cy="2004786"/>
            <a:chOff x="8103936" y="659831"/>
            <a:chExt cx="1652070" cy="2004786"/>
          </a:xfrm>
        </p:grpSpPr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33A041E-F554-4129-BA19-36BB90078BC0}"/>
                </a:ext>
              </a:extLst>
            </p:cNvPr>
            <p:cNvGrpSpPr/>
            <p:nvPr/>
          </p:nvGrpSpPr>
          <p:grpSpPr>
            <a:xfrm>
              <a:off x="8103936" y="977942"/>
              <a:ext cx="1652070" cy="1030121"/>
              <a:chOff x="7852728" y="5239140"/>
              <a:chExt cx="1779861" cy="1109803"/>
            </a:xfrm>
          </p:grpSpPr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63F28DF-BE09-4B5F-8629-F489E33F2183}"/>
                  </a:ext>
                </a:extLst>
              </p:cNvPr>
              <p:cNvSpPr/>
              <p:nvPr/>
            </p:nvSpPr>
            <p:spPr>
              <a:xfrm>
                <a:off x="7868788" y="5354550"/>
                <a:ext cx="1755743" cy="994393"/>
              </a:xfrm>
              <a:custGeom>
                <a:avLst/>
                <a:gdLst>
                  <a:gd name="connsiteX0" fmla="*/ 1752710 w 1755743"/>
                  <a:gd name="connsiteY0" fmla="*/ 487464 h 994393"/>
                  <a:gd name="connsiteX1" fmla="*/ 1752710 w 1755743"/>
                  <a:gd name="connsiteY1" fmla="*/ 496226 h 994393"/>
                  <a:gd name="connsiteX2" fmla="*/ 1704183 w 1755743"/>
                  <a:gd name="connsiteY2" fmla="*/ 523185 h 994393"/>
                  <a:gd name="connsiteX3" fmla="*/ 904831 w 1755743"/>
                  <a:gd name="connsiteY3" fmla="*/ 984871 h 994393"/>
                  <a:gd name="connsiteX4" fmla="*/ 833388 w 1755743"/>
                  <a:gd name="connsiteY4" fmla="*/ 984197 h 994393"/>
                  <a:gd name="connsiteX5" fmla="*/ 51560 w 1755743"/>
                  <a:gd name="connsiteY5" fmla="*/ 519815 h 994393"/>
                  <a:gd name="connsiteX6" fmla="*/ 3033 w 1755743"/>
                  <a:gd name="connsiteY6" fmla="*/ 492856 h 994393"/>
                  <a:gd name="connsiteX7" fmla="*/ 3033 w 1755743"/>
                  <a:gd name="connsiteY7" fmla="*/ 484094 h 994393"/>
                  <a:gd name="connsiteX8" fmla="*/ 861021 w 1755743"/>
                  <a:gd name="connsiteY8" fmla="*/ 3538 h 994393"/>
                  <a:gd name="connsiteX9" fmla="*/ 889329 w 1755743"/>
                  <a:gd name="connsiteY9" fmla="*/ 3538 h 994393"/>
                  <a:gd name="connsiteX10" fmla="*/ 1752710 w 1755743"/>
                  <a:gd name="connsiteY10" fmla="*/ 487464 h 99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55743" h="994393">
                    <a:moveTo>
                      <a:pt x="1752710" y="487464"/>
                    </a:moveTo>
                    <a:cubicBezTo>
                      <a:pt x="1756754" y="489486"/>
                      <a:pt x="1756754" y="494204"/>
                      <a:pt x="1752710" y="496226"/>
                    </a:cubicBezTo>
                    <a:lnTo>
                      <a:pt x="1704183" y="523185"/>
                    </a:lnTo>
                    <a:lnTo>
                      <a:pt x="904831" y="984871"/>
                    </a:lnTo>
                    <a:cubicBezTo>
                      <a:pt x="882589" y="997677"/>
                      <a:pt x="855629" y="997677"/>
                      <a:pt x="833388" y="984197"/>
                    </a:cubicBezTo>
                    <a:lnTo>
                      <a:pt x="51560" y="519815"/>
                    </a:lnTo>
                    <a:lnTo>
                      <a:pt x="3033" y="492856"/>
                    </a:lnTo>
                    <a:cubicBezTo>
                      <a:pt x="-1011" y="490834"/>
                      <a:pt x="-1011" y="486116"/>
                      <a:pt x="3033" y="484094"/>
                    </a:cubicBezTo>
                    <a:lnTo>
                      <a:pt x="861021" y="3538"/>
                    </a:lnTo>
                    <a:cubicBezTo>
                      <a:pt x="869783" y="-1179"/>
                      <a:pt x="881241" y="-1179"/>
                      <a:pt x="889329" y="3538"/>
                    </a:cubicBezTo>
                    <a:lnTo>
                      <a:pt x="1752710" y="48746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21" cap="flat">
                <a:noFill/>
                <a:prstDash val="solid"/>
                <a:miter/>
              </a:ln>
              <a:effectLst>
                <a:glow rad="1524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7F851A63-F8E2-48E4-BFC9-8E75CDF0C855}"/>
                  </a:ext>
                </a:extLst>
              </p:cNvPr>
              <p:cNvSpPr/>
              <p:nvPr/>
            </p:nvSpPr>
            <p:spPr>
              <a:xfrm>
                <a:off x="7852728" y="5328276"/>
                <a:ext cx="1779861" cy="949485"/>
              </a:xfrm>
              <a:custGeom>
                <a:avLst/>
                <a:gdLst>
                  <a:gd name="connsiteX0" fmla="*/ 1745560 w 1779861"/>
                  <a:gd name="connsiteY0" fmla="*/ 419222 h 949485"/>
                  <a:gd name="connsiteX1" fmla="*/ 886897 w 1779861"/>
                  <a:gd name="connsiteY1" fmla="*/ 0 h 949485"/>
                  <a:gd name="connsiteX2" fmla="*/ 60587 w 1779861"/>
                  <a:gd name="connsiteY2" fmla="*/ 440116 h 949485"/>
                  <a:gd name="connsiteX3" fmla="*/ 1950 w 1779861"/>
                  <a:gd name="connsiteY3" fmla="*/ 421244 h 949485"/>
                  <a:gd name="connsiteX4" fmla="*/ 602 w 1779861"/>
                  <a:gd name="connsiteY4" fmla="*/ 440790 h 949485"/>
                  <a:gd name="connsiteX5" fmla="*/ 3298 w 1779861"/>
                  <a:gd name="connsiteY5" fmla="*/ 444834 h 949485"/>
                  <a:gd name="connsiteX6" fmla="*/ 874765 w 1779861"/>
                  <a:gd name="connsiteY6" fmla="*/ 944936 h 949485"/>
                  <a:gd name="connsiteX7" fmla="*/ 911160 w 1779861"/>
                  <a:gd name="connsiteY7" fmla="*/ 944936 h 949485"/>
                  <a:gd name="connsiteX8" fmla="*/ 1776564 w 1779861"/>
                  <a:gd name="connsiteY8" fmla="*/ 448204 h 949485"/>
                  <a:gd name="connsiteX9" fmla="*/ 1779260 w 1779861"/>
                  <a:gd name="connsiteY9" fmla="*/ 444160 h 949485"/>
                  <a:gd name="connsiteX10" fmla="*/ 1777912 w 1779861"/>
                  <a:gd name="connsiteY10" fmla="*/ 423266 h 949485"/>
                  <a:gd name="connsiteX11" fmla="*/ 1745560 w 1779861"/>
                  <a:gd name="connsiteY11" fmla="*/ 419222 h 94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79861" h="949485">
                    <a:moveTo>
                      <a:pt x="1745560" y="419222"/>
                    </a:moveTo>
                    <a:lnTo>
                      <a:pt x="886897" y="0"/>
                    </a:lnTo>
                    <a:lnTo>
                      <a:pt x="60587" y="440116"/>
                    </a:lnTo>
                    <a:lnTo>
                      <a:pt x="1950" y="421244"/>
                    </a:lnTo>
                    <a:cubicBezTo>
                      <a:pt x="-1420" y="419222"/>
                      <a:pt x="602" y="436746"/>
                      <a:pt x="602" y="440790"/>
                    </a:cubicBezTo>
                    <a:cubicBezTo>
                      <a:pt x="602" y="442138"/>
                      <a:pt x="1950" y="444160"/>
                      <a:pt x="3298" y="444834"/>
                    </a:cubicBezTo>
                    <a:lnTo>
                      <a:pt x="874765" y="944936"/>
                    </a:lnTo>
                    <a:cubicBezTo>
                      <a:pt x="885549" y="951002"/>
                      <a:pt x="900377" y="951002"/>
                      <a:pt x="911160" y="944936"/>
                    </a:cubicBezTo>
                    <a:lnTo>
                      <a:pt x="1776564" y="448204"/>
                    </a:lnTo>
                    <a:cubicBezTo>
                      <a:pt x="1777912" y="446856"/>
                      <a:pt x="1779260" y="445508"/>
                      <a:pt x="1779260" y="444160"/>
                    </a:cubicBezTo>
                    <a:cubicBezTo>
                      <a:pt x="1779260" y="440790"/>
                      <a:pt x="1781282" y="421918"/>
                      <a:pt x="1777912" y="423266"/>
                    </a:cubicBezTo>
                    <a:lnTo>
                      <a:pt x="1745560" y="419222"/>
                    </a:lnTo>
                    <a:close/>
                  </a:path>
                </a:pathLst>
              </a:custGeom>
              <a:solidFill>
                <a:srgbClr val="ACF3FD"/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469DDBD-33F4-4763-9594-1521AD9D2C76}"/>
                  </a:ext>
                </a:extLst>
              </p:cNvPr>
              <p:cNvSpPr/>
              <p:nvPr/>
            </p:nvSpPr>
            <p:spPr>
              <a:xfrm>
                <a:off x="7852823" y="5239140"/>
                <a:ext cx="1779669" cy="1021690"/>
              </a:xfrm>
              <a:custGeom>
                <a:avLst/>
                <a:gdLst>
                  <a:gd name="connsiteX0" fmla="*/ 874670 w 1779669"/>
                  <a:gd name="connsiteY0" fmla="*/ 1017222 h 1021690"/>
                  <a:gd name="connsiteX1" fmla="*/ 2527 w 1779669"/>
                  <a:gd name="connsiteY1" fmla="*/ 516445 h 1021690"/>
                  <a:gd name="connsiteX2" fmla="*/ 2527 w 1779669"/>
                  <a:gd name="connsiteY2" fmla="*/ 507684 h 1021690"/>
                  <a:gd name="connsiteX3" fmla="*/ 872648 w 1779669"/>
                  <a:gd name="connsiteY3" fmla="*/ 3538 h 1021690"/>
                  <a:gd name="connsiteX4" fmla="*/ 901629 w 1779669"/>
                  <a:gd name="connsiteY4" fmla="*/ 3538 h 1021690"/>
                  <a:gd name="connsiteX5" fmla="*/ 1777143 w 1779669"/>
                  <a:gd name="connsiteY5" fmla="*/ 511054 h 1021690"/>
                  <a:gd name="connsiteX6" fmla="*/ 1777143 w 1779669"/>
                  <a:gd name="connsiteY6" fmla="*/ 519815 h 1021690"/>
                  <a:gd name="connsiteX7" fmla="*/ 911065 w 1779669"/>
                  <a:gd name="connsiteY7" fmla="*/ 1016548 h 1021690"/>
                  <a:gd name="connsiteX8" fmla="*/ 874670 w 1779669"/>
                  <a:gd name="connsiteY8" fmla="*/ 1017222 h 10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669" h="1021690">
                    <a:moveTo>
                      <a:pt x="874670" y="1017222"/>
                    </a:moveTo>
                    <a:lnTo>
                      <a:pt x="2527" y="516445"/>
                    </a:lnTo>
                    <a:cubicBezTo>
                      <a:pt x="-842" y="514423"/>
                      <a:pt x="-842" y="509706"/>
                      <a:pt x="2527" y="507684"/>
                    </a:cubicBezTo>
                    <a:lnTo>
                      <a:pt x="872648" y="3538"/>
                    </a:lnTo>
                    <a:cubicBezTo>
                      <a:pt x="881410" y="-1179"/>
                      <a:pt x="892867" y="-1179"/>
                      <a:pt x="901629" y="3538"/>
                    </a:cubicBezTo>
                    <a:lnTo>
                      <a:pt x="1777143" y="511054"/>
                    </a:lnTo>
                    <a:cubicBezTo>
                      <a:pt x="1780513" y="513075"/>
                      <a:pt x="1780513" y="517793"/>
                      <a:pt x="1777143" y="519815"/>
                    </a:cubicBezTo>
                    <a:lnTo>
                      <a:pt x="911065" y="1016548"/>
                    </a:lnTo>
                    <a:cubicBezTo>
                      <a:pt x="899607" y="1023288"/>
                      <a:pt x="885453" y="1023288"/>
                      <a:pt x="874670" y="1017222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6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56" name="Graphic 355">
                <a:extLst>
                  <a:ext uri="{FF2B5EF4-FFF2-40B4-BE49-F238E27FC236}">
                    <a16:creationId xmlns:a16="http://schemas.microsoft.com/office/drawing/2014/main" id="{2873A86F-4D45-4EC1-AFB3-88B8069BB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83389" y="5310592"/>
                <a:ext cx="1514680" cy="871409"/>
              </a:xfrm>
              <a:prstGeom prst="rect">
                <a:avLst/>
              </a:prstGeom>
            </p:spPr>
          </p:pic>
        </p:grpSp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98B09778-F45E-4641-A64A-2284FA74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9809" y="659831"/>
              <a:ext cx="782334" cy="998873"/>
            </a:xfrm>
            <a:prstGeom prst="rect">
              <a:avLst/>
            </a:prstGeom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2E374B73-FB36-4380-9767-7B442BD6D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432427" y="1105830"/>
              <a:ext cx="464895" cy="666596"/>
            </a:xfrm>
            <a:prstGeom prst="rect">
              <a:avLst/>
            </a:prstGeom>
          </p:spPr>
        </p:pic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242C0E57-BDB7-4FDF-BE97-B919C4F52A7F}"/>
                </a:ext>
              </a:extLst>
            </p:cNvPr>
            <p:cNvSpPr txBox="1"/>
            <p:nvPr/>
          </p:nvSpPr>
          <p:spPr>
            <a:xfrm>
              <a:off x="8150377" y="1159143"/>
              <a:ext cx="369332" cy="1505474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 Databases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78F1E0-7DAF-42C8-A435-A465246DC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75316" y="2831140"/>
            <a:ext cx="699662" cy="664104"/>
            <a:chOff x="10098377" y="4967406"/>
            <a:chExt cx="864123" cy="820207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45F7931D-1524-497E-9580-9EFE50169A80}"/>
                </a:ext>
              </a:extLst>
            </p:cNvPr>
            <p:cNvSpPr/>
            <p:nvPr/>
          </p:nvSpPr>
          <p:spPr bwMode="auto">
            <a:xfrm>
              <a:off x="10395032" y="5646815"/>
              <a:ext cx="258188" cy="140798"/>
            </a:xfrm>
            <a:prstGeom prst="ellipse">
              <a:avLst/>
            </a:prstGeom>
            <a:solidFill>
              <a:schemeClr val="accent1">
                <a:alpha val="61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38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3" name="Isosceles Triangle 432">
              <a:extLst>
                <a:ext uri="{FF2B5EF4-FFF2-40B4-BE49-F238E27FC236}">
                  <a16:creationId xmlns:a16="http://schemas.microsoft.com/office/drawing/2014/main" id="{64C760F2-B6EB-439C-AE3D-BD1F7F8C0397}"/>
                </a:ext>
              </a:extLst>
            </p:cNvPr>
            <p:cNvSpPr/>
            <p:nvPr/>
          </p:nvSpPr>
          <p:spPr bwMode="auto">
            <a:xfrm rot="10800000">
              <a:off x="10098377" y="4967406"/>
              <a:ext cx="864123" cy="744934"/>
            </a:xfrm>
            <a:prstGeom prst="triangle">
              <a:avLst/>
            </a:prstGeom>
            <a:gradFill>
              <a:gsLst>
                <a:gs pos="0">
                  <a:schemeClr val="accent1">
                    <a:alpha val="7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34" name="Graphic 1033">
              <a:extLst>
                <a:ext uri="{FF2B5EF4-FFF2-40B4-BE49-F238E27FC236}">
                  <a16:creationId xmlns:a16="http://schemas.microsoft.com/office/drawing/2014/main" id="{53B7048E-7A94-47DA-B5B1-5F6901F36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43426" y="4990671"/>
              <a:ext cx="361400" cy="43176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56601B-24D4-49E9-8252-9B0FE881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08468" y="2500673"/>
            <a:ext cx="699662" cy="664104"/>
            <a:chOff x="10098377" y="4967406"/>
            <a:chExt cx="864123" cy="820207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E6D965E-2610-45B5-BD37-08858F9840F9}"/>
                </a:ext>
              </a:extLst>
            </p:cNvPr>
            <p:cNvSpPr/>
            <p:nvPr/>
          </p:nvSpPr>
          <p:spPr bwMode="auto">
            <a:xfrm>
              <a:off x="10395032" y="5646815"/>
              <a:ext cx="258188" cy="140798"/>
            </a:xfrm>
            <a:prstGeom prst="ellipse">
              <a:avLst/>
            </a:prstGeom>
            <a:solidFill>
              <a:schemeClr val="accent1">
                <a:alpha val="61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38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4B42176B-D31C-4D75-A6ED-38A20109FD6E}"/>
                </a:ext>
              </a:extLst>
            </p:cNvPr>
            <p:cNvSpPr/>
            <p:nvPr/>
          </p:nvSpPr>
          <p:spPr bwMode="auto">
            <a:xfrm rot="10800000">
              <a:off x="10098377" y="4967406"/>
              <a:ext cx="864123" cy="744934"/>
            </a:xfrm>
            <a:prstGeom prst="triangle">
              <a:avLst/>
            </a:prstGeom>
            <a:gradFill>
              <a:gsLst>
                <a:gs pos="0">
                  <a:schemeClr val="accent1">
                    <a:alpha val="7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48250C20-BA5A-4C14-8B26-D017CC161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43426" y="4990671"/>
              <a:ext cx="361400" cy="431761"/>
            </a:xfrm>
            <a:prstGeom prst="rect">
              <a:avLst/>
            </a:prstGeom>
          </p:spPr>
        </p:pic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935DCE4-E294-44EA-A7A0-1CF32D987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06726" y="2604337"/>
            <a:ext cx="2473459" cy="2111127"/>
            <a:chOff x="5717385" y="2601125"/>
            <a:chExt cx="2473459" cy="2111127"/>
          </a:xfrm>
        </p:grpSpPr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C1A92174-A064-433B-BEB0-EAF2B1A100FA}"/>
                </a:ext>
              </a:extLst>
            </p:cNvPr>
            <p:cNvSpPr/>
            <p:nvPr/>
          </p:nvSpPr>
          <p:spPr>
            <a:xfrm>
              <a:off x="5751463" y="3330669"/>
              <a:ext cx="2439381" cy="1381583"/>
            </a:xfrm>
            <a:custGeom>
              <a:avLst/>
              <a:gdLst>
                <a:gd name="connsiteX0" fmla="*/ 2435168 w 2439381"/>
                <a:gd name="connsiteY0" fmla="*/ 677269 h 1381583"/>
                <a:gd name="connsiteX1" fmla="*/ 2435168 w 2439381"/>
                <a:gd name="connsiteY1" fmla="*/ 689443 h 1381583"/>
                <a:gd name="connsiteX2" fmla="*/ 2367745 w 2439381"/>
                <a:gd name="connsiteY2" fmla="*/ 726900 h 1381583"/>
                <a:gd name="connsiteX3" fmla="*/ 1257147 w 2439381"/>
                <a:gd name="connsiteY3" fmla="*/ 1368354 h 1381583"/>
                <a:gd name="connsiteX4" fmla="*/ 1157886 w 2439381"/>
                <a:gd name="connsiteY4" fmla="*/ 1367418 h 1381583"/>
                <a:gd name="connsiteX5" fmla="*/ 71637 w 2439381"/>
                <a:gd name="connsiteY5" fmla="*/ 722217 h 1381583"/>
                <a:gd name="connsiteX6" fmla="*/ 4214 w 2439381"/>
                <a:gd name="connsiteY6" fmla="*/ 684760 h 1381583"/>
                <a:gd name="connsiteX7" fmla="*/ 4214 w 2439381"/>
                <a:gd name="connsiteY7" fmla="*/ 672587 h 1381583"/>
                <a:gd name="connsiteX8" fmla="*/ 1196279 w 2439381"/>
                <a:gd name="connsiteY8" fmla="*/ 4916 h 1381583"/>
                <a:gd name="connsiteX9" fmla="*/ 1235609 w 2439381"/>
                <a:gd name="connsiteY9" fmla="*/ 4916 h 1381583"/>
                <a:gd name="connsiteX10" fmla="*/ 2435168 w 2439381"/>
                <a:gd name="connsiteY10" fmla="*/ 677269 h 138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381" h="1381583">
                  <a:moveTo>
                    <a:pt x="2435168" y="677269"/>
                  </a:moveTo>
                  <a:cubicBezTo>
                    <a:pt x="2440786" y="680078"/>
                    <a:pt x="2440786" y="686633"/>
                    <a:pt x="2435168" y="689443"/>
                  </a:cubicBezTo>
                  <a:lnTo>
                    <a:pt x="2367745" y="726900"/>
                  </a:lnTo>
                  <a:lnTo>
                    <a:pt x="1257147" y="1368354"/>
                  </a:lnTo>
                  <a:cubicBezTo>
                    <a:pt x="1226245" y="1386146"/>
                    <a:pt x="1188788" y="1386146"/>
                    <a:pt x="1157886" y="1367418"/>
                  </a:cubicBezTo>
                  <a:lnTo>
                    <a:pt x="71637" y="722217"/>
                  </a:lnTo>
                  <a:lnTo>
                    <a:pt x="4214" y="684760"/>
                  </a:lnTo>
                  <a:cubicBezTo>
                    <a:pt x="-1405" y="681951"/>
                    <a:pt x="-1405" y="675396"/>
                    <a:pt x="4214" y="672587"/>
                  </a:cubicBezTo>
                  <a:lnTo>
                    <a:pt x="1196279" y="4916"/>
                  </a:lnTo>
                  <a:cubicBezTo>
                    <a:pt x="1208453" y="-1639"/>
                    <a:pt x="1224372" y="-1639"/>
                    <a:pt x="1235609" y="4916"/>
                  </a:cubicBezTo>
                  <a:lnTo>
                    <a:pt x="2435168" y="677269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9345" cap="flat">
              <a:noFill/>
              <a:prstDash val="solid"/>
              <a:miter/>
            </a:ln>
            <a:effectLst>
              <a:glow rad="101600">
                <a:schemeClr val="accent1">
                  <a:satMod val="175000"/>
                  <a:alpha val="61000"/>
                </a:schemeClr>
              </a:glo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7C77121-8752-4FBF-98A8-3ABD61BD6262}"/>
                </a:ext>
              </a:extLst>
            </p:cNvPr>
            <p:cNvSpPr/>
            <p:nvPr/>
          </p:nvSpPr>
          <p:spPr>
            <a:xfrm>
              <a:off x="5717385" y="3347137"/>
              <a:ext cx="2472890" cy="1319189"/>
            </a:xfrm>
            <a:custGeom>
              <a:avLst/>
              <a:gdLst>
                <a:gd name="connsiteX0" fmla="*/ 2425234 w 2472890"/>
                <a:gd name="connsiteY0" fmla="*/ 582456 h 1319189"/>
                <a:gd name="connsiteX1" fmla="*/ 1232230 w 2472890"/>
                <a:gd name="connsiteY1" fmla="*/ 0 h 1319189"/>
                <a:gd name="connsiteX2" fmla="*/ 84177 w 2472890"/>
                <a:gd name="connsiteY2" fmla="*/ 611485 h 1319189"/>
                <a:gd name="connsiteX3" fmla="*/ 2709 w 2472890"/>
                <a:gd name="connsiteY3" fmla="*/ 585265 h 1319189"/>
                <a:gd name="connsiteX4" fmla="*/ 836 w 2472890"/>
                <a:gd name="connsiteY4" fmla="*/ 612422 h 1319189"/>
                <a:gd name="connsiteX5" fmla="*/ 4581 w 2472890"/>
                <a:gd name="connsiteY5" fmla="*/ 618040 h 1319189"/>
                <a:gd name="connsiteX6" fmla="*/ 1215374 w 2472890"/>
                <a:gd name="connsiteY6" fmla="*/ 1312869 h 1319189"/>
                <a:gd name="connsiteX7" fmla="*/ 1265941 w 2472890"/>
                <a:gd name="connsiteY7" fmla="*/ 1312869 h 1319189"/>
                <a:gd name="connsiteX8" fmla="*/ 2468309 w 2472890"/>
                <a:gd name="connsiteY8" fmla="*/ 622722 h 1319189"/>
                <a:gd name="connsiteX9" fmla="*/ 2472055 w 2472890"/>
                <a:gd name="connsiteY9" fmla="*/ 617104 h 1319189"/>
                <a:gd name="connsiteX10" fmla="*/ 2470182 w 2472890"/>
                <a:gd name="connsiteY10" fmla="*/ 588075 h 1319189"/>
                <a:gd name="connsiteX11" fmla="*/ 2425234 w 2472890"/>
                <a:gd name="connsiteY11" fmla="*/ 582456 h 13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890" h="1319189">
                  <a:moveTo>
                    <a:pt x="2425234" y="582456"/>
                  </a:moveTo>
                  <a:lnTo>
                    <a:pt x="1232230" y="0"/>
                  </a:lnTo>
                  <a:lnTo>
                    <a:pt x="84177" y="611485"/>
                  </a:lnTo>
                  <a:lnTo>
                    <a:pt x="2709" y="585265"/>
                  </a:lnTo>
                  <a:cubicBezTo>
                    <a:pt x="-1973" y="582456"/>
                    <a:pt x="836" y="606803"/>
                    <a:pt x="836" y="612422"/>
                  </a:cubicBezTo>
                  <a:cubicBezTo>
                    <a:pt x="836" y="614295"/>
                    <a:pt x="2709" y="617104"/>
                    <a:pt x="4581" y="618040"/>
                  </a:cubicBezTo>
                  <a:lnTo>
                    <a:pt x="1215374" y="1312869"/>
                  </a:lnTo>
                  <a:cubicBezTo>
                    <a:pt x="1230357" y="1321297"/>
                    <a:pt x="1250959" y="1321297"/>
                    <a:pt x="1265941" y="1312869"/>
                  </a:cubicBezTo>
                  <a:lnTo>
                    <a:pt x="2468309" y="622722"/>
                  </a:lnTo>
                  <a:cubicBezTo>
                    <a:pt x="2470182" y="620849"/>
                    <a:pt x="2472055" y="618977"/>
                    <a:pt x="2472055" y="617104"/>
                  </a:cubicBezTo>
                  <a:cubicBezTo>
                    <a:pt x="2472055" y="612422"/>
                    <a:pt x="2474864" y="586202"/>
                    <a:pt x="2470182" y="588075"/>
                  </a:cubicBezTo>
                  <a:lnTo>
                    <a:pt x="2425234" y="582456"/>
                  </a:lnTo>
                  <a:close/>
                </a:path>
              </a:pathLst>
            </a:custGeom>
            <a:solidFill>
              <a:schemeClr val="accent1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D56FA8-D2C7-4226-B392-9E2C183B90BF}"/>
                </a:ext>
              </a:extLst>
            </p:cNvPr>
            <p:cNvSpPr/>
            <p:nvPr/>
          </p:nvSpPr>
          <p:spPr>
            <a:xfrm>
              <a:off x="5717517" y="3223294"/>
              <a:ext cx="2472624" cy="1419510"/>
            </a:xfrm>
            <a:custGeom>
              <a:avLst/>
              <a:gdLst>
                <a:gd name="connsiteX0" fmla="*/ 1215242 w 2472624"/>
                <a:gd name="connsiteY0" fmla="*/ 1413302 h 1419510"/>
                <a:gd name="connsiteX1" fmla="*/ 3512 w 2472624"/>
                <a:gd name="connsiteY1" fmla="*/ 717536 h 1419510"/>
                <a:gd name="connsiteX2" fmla="*/ 3512 w 2472624"/>
                <a:gd name="connsiteY2" fmla="*/ 705362 h 1419510"/>
                <a:gd name="connsiteX3" fmla="*/ 1212433 w 2472624"/>
                <a:gd name="connsiteY3" fmla="*/ 4916 h 1419510"/>
                <a:gd name="connsiteX4" fmla="*/ 1252699 w 2472624"/>
                <a:gd name="connsiteY4" fmla="*/ 4916 h 1419510"/>
                <a:gd name="connsiteX5" fmla="*/ 2469113 w 2472624"/>
                <a:gd name="connsiteY5" fmla="*/ 710044 h 1419510"/>
                <a:gd name="connsiteX6" fmla="*/ 2469113 w 2472624"/>
                <a:gd name="connsiteY6" fmla="*/ 722218 h 1419510"/>
                <a:gd name="connsiteX7" fmla="*/ 1265809 w 2472624"/>
                <a:gd name="connsiteY7" fmla="*/ 1412365 h 1419510"/>
                <a:gd name="connsiteX8" fmla="*/ 1215242 w 2472624"/>
                <a:gd name="connsiteY8" fmla="*/ 1413302 h 141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2624" h="1419510">
                  <a:moveTo>
                    <a:pt x="1215242" y="1413302"/>
                  </a:moveTo>
                  <a:lnTo>
                    <a:pt x="3512" y="717536"/>
                  </a:lnTo>
                  <a:cubicBezTo>
                    <a:pt x="-1171" y="714726"/>
                    <a:pt x="-1171" y="708171"/>
                    <a:pt x="3512" y="705362"/>
                  </a:cubicBezTo>
                  <a:lnTo>
                    <a:pt x="1212433" y="4916"/>
                  </a:lnTo>
                  <a:cubicBezTo>
                    <a:pt x="1224606" y="-1639"/>
                    <a:pt x="1240525" y="-1639"/>
                    <a:pt x="1252699" y="4916"/>
                  </a:cubicBezTo>
                  <a:lnTo>
                    <a:pt x="2469113" y="710044"/>
                  </a:lnTo>
                  <a:cubicBezTo>
                    <a:pt x="2473795" y="712853"/>
                    <a:pt x="2473795" y="719408"/>
                    <a:pt x="2469113" y="722218"/>
                  </a:cubicBezTo>
                  <a:lnTo>
                    <a:pt x="1265809" y="1412365"/>
                  </a:lnTo>
                  <a:cubicBezTo>
                    <a:pt x="1249890" y="1421730"/>
                    <a:pt x="1230225" y="1421730"/>
                    <a:pt x="1215242" y="1413302"/>
                  </a:cubicBezTo>
                  <a:close/>
                </a:path>
              </a:pathLst>
            </a:custGeom>
            <a:solidFill>
              <a:srgbClr val="243A5E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F70B3A3-523B-445B-A2C2-71255FC72CAB}"/>
                </a:ext>
              </a:extLst>
            </p:cNvPr>
            <p:cNvGrpSpPr/>
            <p:nvPr/>
          </p:nvGrpSpPr>
          <p:grpSpPr>
            <a:xfrm>
              <a:off x="6003598" y="3382253"/>
              <a:ext cx="1901402" cy="1100914"/>
              <a:chOff x="6003598" y="3382253"/>
              <a:chExt cx="1901402" cy="1100914"/>
            </a:xfrm>
            <a:solidFill>
              <a:schemeClr val="accent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A188F7C3-9174-46F8-93C6-007AF90C8E5F}"/>
                  </a:ext>
                </a:extLst>
              </p:cNvPr>
              <p:cNvSpPr/>
              <p:nvPr/>
            </p:nvSpPr>
            <p:spPr>
              <a:xfrm>
                <a:off x="6952190" y="447506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265286E-6A25-4D8D-8F49-EAEB17EE4731}"/>
                  </a:ext>
                </a:extLst>
              </p:cNvPr>
              <p:cNvSpPr/>
              <p:nvPr/>
            </p:nvSpPr>
            <p:spPr>
              <a:xfrm>
                <a:off x="6884767" y="4436993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9703A131-0897-487A-8515-FB8ADA8EDB37}"/>
                  </a:ext>
                </a:extLst>
              </p:cNvPr>
              <p:cNvSpPr/>
              <p:nvPr/>
            </p:nvSpPr>
            <p:spPr>
              <a:xfrm>
                <a:off x="6817345" y="4397339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6010ED6-38A8-45A3-8448-0A509D18AE8B}"/>
                  </a:ext>
                </a:extLst>
              </p:cNvPr>
              <p:cNvSpPr/>
              <p:nvPr/>
            </p:nvSpPr>
            <p:spPr>
              <a:xfrm>
                <a:off x="6748986" y="4358946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5E6B82A-0EFE-49B6-82EE-8F51C16FA61C}"/>
                  </a:ext>
                </a:extLst>
              </p:cNvPr>
              <p:cNvSpPr/>
              <p:nvPr/>
            </p:nvSpPr>
            <p:spPr>
              <a:xfrm>
                <a:off x="6681564" y="431994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77ABE49B-AF63-434B-A9C1-71F1A2D68D10}"/>
                  </a:ext>
                </a:extLst>
              </p:cNvPr>
              <p:cNvSpPr/>
              <p:nvPr/>
            </p:nvSpPr>
            <p:spPr>
              <a:xfrm>
                <a:off x="6613206" y="428154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9BDE325-EA5E-4F0A-BAEF-575ED447ECE3}"/>
                  </a:ext>
                </a:extLst>
              </p:cNvPr>
              <p:cNvSpPr/>
              <p:nvPr/>
            </p:nvSpPr>
            <p:spPr>
              <a:xfrm>
                <a:off x="6545781" y="4243153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10157B1-4B9A-460B-AC33-64E2FE69D76C}"/>
                  </a:ext>
                </a:extLst>
              </p:cNvPr>
              <p:cNvSpPr/>
              <p:nvPr/>
            </p:nvSpPr>
            <p:spPr>
              <a:xfrm>
                <a:off x="6478362" y="420382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CD9D820E-1909-4C27-A47C-D3E6AEEF8B87}"/>
                  </a:ext>
                </a:extLst>
              </p:cNvPr>
              <p:cNvSpPr/>
              <p:nvPr/>
            </p:nvSpPr>
            <p:spPr>
              <a:xfrm>
                <a:off x="6410000" y="4165106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7928DB-44A9-44EB-B5F3-59772BBC5429}"/>
                  </a:ext>
                </a:extLst>
              </p:cNvPr>
              <p:cNvSpPr/>
              <p:nvPr/>
            </p:nvSpPr>
            <p:spPr>
              <a:xfrm>
                <a:off x="6342580" y="412703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84397DD-54E2-4E4C-9579-4A45906E96E6}"/>
                  </a:ext>
                </a:extLst>
              </p:cNvPr>
              <p:cNvSpPr/>
              <p:nvPr/>
            </p:nvSpPr>
            <p:spPr>
              <a:xfrm>
                <a:off x="6274218" y="4087379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6476766-467E-49C1-82D3-F8390B48F6B3}"/>
                  </a:ext>
                </a:extLst>
              </p:cNvPr>
              <p:cNvSpPr/>
              <p:nvPr/>
            </p:nvSpPr>
            <p:spPr>
              <a:xfrm>
                <a:off x="6206799" y="4049309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A9FD83F-B37F-4B85-ABE4-B6B43D263BF5}"/>
                  </a:ext>
                </a:extLst>
              </p:cNvPr>
              <p:cNvSpPr/>
              <p:nvPr/>
            </p:nvSpPr>
            <p:spPr>
              <a:xfrm>
                <a:off x="6138437" y="4010595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E10D63EC-4B15-41C0-B1CF-89C79F1B96BE}"/>
                  </a:ext>
                </a:extLst>
              </p:cNvPr>
              <p:cNvSpPr/>
              <p:nvPr/>
            </p:nvSpPr>
            <p:spPr>
              <a:xfrm>
                <a:off x="6071017" y="3971264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1985076E-33D7-4CC9-AE02-A8FB3154D5BE}"/>
                  </a:ext>
                </a:extLst>
              </p:cNvPr>
              <p:cNvSpPr/>
              <p:nvPr/>
            </p:nvSpPr>
            <p:spPr>
              <a:xfrm>
                <a:off x="6003598" y="3933193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2ACBEF1C-5F6A-431B-8866-CD4D0470A460}"/>
                  </a:ext>
                </a:extLst>
              </p:cNvPr>
              <p:cNvSpPr/>
              <p:nvPr/>
            </p:nvSpPr>
            <p:spPr>
              <a:xfrm>
                <a:off x="7019612" y="4435733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F168D5DF-454A-4516-88BD-D5B3707BEAF4}"/>
                  </a:ext>
                </a:extLst>
              </p:cNvPr>
              <p:cNvSpPr/>
              <p:nvPr/>
            </p:nvSpPr>
            <p:spPr>
              <a:xfrm>
                <a:off x="6952190" y="4396403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9A7EDD9C-A170-4585-B1E3-6A26C1113FD0}"/>
                  </a:ext>
                </a:extLst>
              </p:cNvPr>
              <p:cNvSpPr/>
              <p:nvPr/>
            </p:nvSpPr>
            <p:spPr>
              <a:xfrm>
                <a:off x="6883831" y="435801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E7B6F029-5424-4A4D-97D8-A5D2F1D6FD9B}"/>
                  </a:ext>
                </a:extLst>
              </p:cNvPr>
              <p:cNvSpPr/>
              <p:nvPr/>
            </p:nvSpPr>
            <p:spPr>
              <a:xfrm>
                <a:off x="6816409" y="4319616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E057C73F-E805-4271-82B8-7E8D850EACE1}"/>
                  </a:ext>
                </a:extLst>
              </p:cNvPr>
              <p:cNvSpPr/>
              <p:nvPr/>
            </p:nvSpPr>
            <p:spPr>
              <a:xfrm>
                <a:off x="6748050" y="4280286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85212C94-A65C-4A47-AF1C-3A0827AE933E}"/>
                  </a:ext>
                </a:extLst>
              </p:cNvPr>
              <p:cNvSpPr/>
              <p:nvPr/>
            </p:nvSpPr>
            <p:spPr>
              <a:xfrm>
                <a:off x="6680627" y="4241893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90AACCEA-5972-4C3A-9119-A7EC24EF3EE7}"/>
                  </a:ext>
                </a:extLst>
              </p:cNvPr>
              <p:cNvSpPr/>
              <p:nvPr/>
            </p:nvSpPr>
            <p:spPr>
              <a:xfrm>
                <a:off x="6612273" y="420350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ACF2551A-1E06-46F7-BA05-1B00411EFC57}"/>
                  </a:ext>
                </a:extLst>
              </p:cNvPr>
              <p:cNvSpPr/>
              <p:nvPr/>
            </p:nvSpPr>
            <p:spPr>
              <a:xfrm>
                <a:off x="6544849" y="416417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F1C2E-EBDC-4504-A4C8-F08FF047E5BE}"/>
                  </a:ext>
                </a:extLst>
              </p:cNvPr>
              <p:cNvSpPr/>
              <p:nvPr/>
            </p:nvSpPr>
            <p:spPr>
              <a:xfrm>
                <a:off x="6477424" y="4125774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05803376-3652-4CCE-A370-657E5FCC974A}"/>
                  </a:ext>
                </a:extLst>
              </p:cNvPr>
              <p:cNvSpPr/>
              <p:nvPr/>
            </p:nvSpPr>
            <p:spPr>
              <a:xfrm>
                <a:off x="6409067" y="4087379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3D5BFBBD-DF93-4815-B23B-2CDCF84BED0C}"/>
                  </a:ext>
                </a:extLst>
              </p:cNvPr>
              <p:cNvSpPr/>
              <p:nvPr/>
            </p:nvSpPr>
            <p:spPr>
              <a:xfrm>
                <a:off x="6341643" y="4048052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41FD94D0-7EB0-4A16-9819-C707F2E10625}"/>
                  </a:ext>
                </a:extLst>
              </p:cNvPr>
              <p:cNvSpPr/>
              <p:nvPr/>
            </p:nvSpPr>
            <p:spPr>
              <a:xfrm>
                <a:off x="6273286" y="4009658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70D54A1-C9EF-4744-995E-1F2DDDBB2BB7}"/>
                  </a:ext>
                </a:extLst>
              </p:cNvPr>
              <p:cNvSpPr/>
              <p:nvPr/>
            </p:nvSpPr>
            <p:spPr>
              <a:xfrm>
                <a:off x="6205861" y="397126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AB30429-C80D-4F73-815D-D8B59D997F0E}"/>
                  </a:ext>
                </a:extLst>
              </p:cNvPr>
              <p:cNvSpPr/>
              <p:nvPr/>
            </p:nvSpPr>
            <p:spPr>
              <a:xfrm>
                <a:off x="6138437" y="3931936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8662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A6929CE2-B2F1-45BC-8FBB-01D05A00FF95}"/>
                  </a:ext>
                </a:extLst>
              </p:cNvPr>
              <p:cNvSpPr/>
              <p:nvPr/>
            </p:nvSpPr>
            <p:spPr>
              <a:xfrm>
                <a:off x="6070080" y="3893542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2A4B82A8-54D3-4D5B-BC34-B6E745C9513E}"/>
                  </a:ext>
                </a:extLst>
              </p:cNvPr>
              <p:cNvSpPr/>
              <p:nvPr/>
            </p:nvSpPr>
            <p:spPr>
              <a:xfrm>
                <a:off x="7087035" y="439672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4811D678-4290-454D-95A9-5EBF996FE040}"/>
                  </a:ext>
                </a:extLst>
              </p:cNvPr>
              <p:cNvSpPr/>
              <p:nvPr/>
            </p:nvSpPr>
            <p:spPr>
              <a:xfrm>
                <a:off x="7018676" y="435739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D785472F-B9D8-450F-9F08-87F77508317B}"/>
                  </a:ext>
                </a:extLst>
              </p:cNvPr>
              <p:cNvSpPr/>
              <p:nvPr/>
            </p:nvSpPr>
            <p:spPr>
              <a:xfrm>
                <a:off x="6951253" y="431900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0903CB32-DEE9-4791-8271-A43C974937EF}"/>
                  </a:ext>
                </a:extLst>
              </p:cNvPr>
              <p:cNvSpPr/>
              <p:nvPr/>
            </p:nvSpPr>
            <p:spPr>
              <a:xfrm>
                <a:off x="6882895" y="428061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58F99766-69FF-48A4-A5CD-AD4638A7B292}"/>
                  </a:ext>
                </a:extLst>
              </p:cNvPr>
              <p:cNvSpPr/>
              <p:nvPr/>
            </p:nvSpPr>
            <p:spPr>
              <a:xfrm>
                <a:off x="6815472" y="424128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0166DD2-14ED-4D32-9EB6-88D94705DCA7}"/>
                  </a:ext>
                </a:extLst>
              </p:cNvPr>
              <p:cNvSpPr/>
              <p:nvPr/>
            </p:nvSpPr>
            <p:spPr>
              <a:xfrm>
                <a:off x="6747113" y="420288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A83FFD8B-1F03-45DF-9D74-E18814AB3B76}"/>
                  </a:ext>
                </a:extLst>
              </p:cNvPr>
              <p:cNvSpPr/>
              <p:nvPr/>
            </p:nvSpPr>
            <p:spPr>
              <a:xfrm>
                <a:off x="6679691" y="416449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B307298C-832A-4A8B-9FAC-D1BFB81810B9}"/>
                  </a:ext>
                </a:extLst>
              </p:cNvPr>
              <p:cNvSpPr/>
              <p:nvPr/>
            </p:nvSpPr>
            <p:spPr>
              <a:xfrm>
                <a:off x="6612273" y="412516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D86776F0-D88A-4A93-AE5A-82DC7EEDAEAF}"/>
                  </a:ext>
                </a:extLst>
              </p:cNvPr>
              <p:cNvSpPr/>
              <p:nvPr/>
            </p:nvSpPr>
            <p:spPr>
              <a:xfrm>
                <a:off x="6543911" y="4086446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6C53023-93D8-470A-BF82-21537E175502}"/>
                  </a:ext>
                </a:extLst>
              </p:cNvPr>
              <p:cNvSpPr/>
              <p:nvPr/>
            </p:nvSpPr>
            <p:spPr>
              <a:xfrm>
                <a:off x="6476492" y="4048376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BE1A71A0-0A97-455E-9476-DCC0380DA532}"/>
                  </a:ext>
                </a:extLst>
              </p:cNvPr>
              <p:cNvSpPr/>
              <p:nvPr/>
            </p:nvSpPr>
            <p:spPr>
              <a:xfrm>
                <a:off x="6408130" y="400904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2FCF396D-699F-4D25-8BD2-60CEB6FDAD0D}"/>
                  </a:ext>
                </a:extLst>
              </p:cNvPr>
              <p:cNvSpPr/>
              <p:nvPr/>
            </p:nvSpPr>
            <p:spPr>
              <a:xfrm>
                <a:off x="6340710" y="3970650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4887D8AE-EB75-4FAC-9D3D-3BF945367C6F}"/>
                  </a:ext>
                </a:extLst>
              </p:cNvPr>
              <p:cNvSpPr/>
              <p:nvPr/>
            </p:nvSpPr>
            <p:spPr>
              <a:xfrm>
                <a:off x="6272348" y="3932256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A211FA8-09D6-48DF-9C58-83AB21CF695F}"/>
                  </a:ext>
                </a:extLst>
              </p:cNvPr>
              <p:cNvSpPr/>
              <p:nvPr/>
            </p:nvSpPr>
            <p:spPr>
              <a:xfrm>
                <a:off x="6204929" y="3892605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8CFBCF0-0B95-49D7-A46E-18381E478DA0}"/>
                  </a:ext>
                </a:extLst>
              </p:cNvPr>
              <p:cNvSpPr/>
              <p:nvPr/>
            </p:nvSpPr>
            <p:spPr>
              <a:xfrm>
                <a:off x="6137504" y="385453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DCBC9784-E6DE-42EC-BE04-99A3EAD0D980}"/>
                  </a:ext>
                </a:extLst>
              </p:cNvPr>
              <p:cNvSpPr/>
              <p:nvPr/>
            </p:nvSpPr>
            <p:spPr>
              <a:xfrm>
                <a:off x="7153521" y="4357397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0E123334-4CAB-440C-A50E-9291E73AC5E1}"/>
                  </a:ext>
                </a:extLst>
              </p:cNvPr>
              <p:cNvSpPr/>
              <p:nvPr/>
            </p:nvSpPr>
            <p:spPr>
              <a:xfrm>
                <a:off x="7086098" y="431774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459FB01-57FF-4CEB-A1D9-D09E2E0E044B}"/>
                  </a:ext>
                </a:extLst>
              </p:cNvPr>
              <p:cNvSpPr/>
              <p:nvPr/>
            </p:nvSpPr>
            <p:spPr>
              <a:xfrm>
                <a:off x="7017740" y="4279350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38919A48-BE19-41F9-AC42-C3B8F4B03DBA}"/>
                  </a:ext>
                </a:extLst>
              </p:cNvPr>
              <p:cNvSpPr/>
              <p:nvPr/>
            </p:nvSpPr>
            <p:spPr>
              <a:xfrm>
                <a:off x="6950317" y="424128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4F4C932-CF0A-4122-9D42-CC2F7D0DF134}"/>
                  </a:ext>
                </a:extLst>
              </p:cNvPr>
              <p:cNvSpPr/>
              <p:nvPr/>
            </p:nvSpPr>
            <p:spPr>
              <a:xfrm>
                <a:off x="6881958" y="4201627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D42D688-5136-4FBC-B34E-14127FE39A95}"/>
                  </a:ext>
                </a:extLst>
              </p:cNvPr>
              <p:cNvSpPr/>
              <p:nvPr/>
            </p:nvSpPr>
            <p:spPr>
              <a:xfrm>
                <a:off x="6814536" y="416323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5BB0809E-AD74-4A48-A740-1A9FDF058702}"/>
                  </a:ext>
                </a:extLst>
              </p:cNvPr>
              <p:cNvSpPr/>
              <p:nvPr/>
            </p:nvSpPr>
            <p:spPr>
              <a:xfrm>
                <a:off x="6747113" y="412516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2D7EEB3-05FA-42DE-BAA8-C529B4FED3A1}"/>
                  </a:ext>
                </a:extLst>
              </p:cNvPr>
              <p:cNvSpPr/>
              <p:nvPr/>
            </p:nvSpPr>
            <p:spPr>
              <a:xfrm>
                <a:off x="6678754" y="408583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C6C8554-F007-4B44-BD9C-59E0E208B60C}"/>
                  </a:ext>
                </a:extLst>
              </p:cNvPr>
              <p:cNvSpPr/>
              <p:nvPr/>
            </p:nvSpPr>
            <p:spPr>
              <a:xfrm>
                <a:off x="6611331" y="4047439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DE174A61-4C25-488E-889C-CBEF7CB9C86A}"/>
                  </a:ext>
                </a:extLst>
              </p:cNvPr>
              <p:cNvSpPr/>
              <p:nvPr/>
            </p:nvSpPr>
            <p:spPr>
              <a:xfrm>
                <a:off x="6542974" y="4009045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BE91D1E-0C1C-45BB-9F32-8D6C1B663B62}"/>
                  </a:ext>
                </a:extLst>
              </p:cNvPr>
              <p:cNvSpPr/>
              <p:nvPr/>
            </p:nvSpPr>
            <p:spPr>
              <a:xfrm>
                <a:off x="6475549" y="396971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259A13DD-BBAD-46BE-8EFF-D0018EA0C93C}"/>
                  </a:ext>
                </a:extLst>
              </p:cNvPr>
              <p:cNvSpPr/>
              <p:nvPr/>
            </p:nvSpPr>
            <p:spPr>
              <a:xfrm>
                <a:off x="6407192" y="3930999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D5ABB783-A039-4A1C-B860-F6A06F363BF7}"/>
                  </a:ext>
                </a:extLst>
              </p:cNvPr>
              <p:cNvSpPr/>
              <p:nvPr/>
            </p:nvSpPr>
            <p:spPr>
              <a:xfrm>
                <a:off x="6339768" y="3892929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682D267B-FED6-4EDC-B2F8-DEE319551A66}"/>
                  </a:ext>
                </a:extLst>
              </p:cNvPr>
              <p:cNvSpPr/>
              <p:nvPr/>
            </p:nvSpPr>
            <p:spPr>
              <a:xfrm>
                <a:off x="6272348" y="385327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A43A83EE-BCE7-4BF8-BCA7-78BE21127DC4}"/>
                  </a:ext>
                </a:extLst>
              </p:cNvPr>
              <p:cNvSpPr/>
              <p:nvPr/>
            </p:nvSpPr>
            <p:spPr>
              <a:xfrm>
                <a:off x="6203987" y="3815203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2419B04-29FD-4FF4-A095-C6EAF646FAA6}"/>
                  </a:ext>
                </a:extLst>
              </p:cNvPr>
              <p:cNvSpPr/>
              <p:nvPr/>
            </p:nvSpPr>
            <p:spPr>
              <a:xfrm>
                <a:off x="7220943" y="431806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C1F2F03-54CE-43A8-9BDA-BF236C91E4CE}"/>
                  </a:ext>
                </a:extLst>
              </p:cNvPr>
              <p:cNvSpPr/>
              <p:nvPr/>
            </p:nvSpPr>
            <p:spPr>
              <a:xfrm>
                <a:off x="7152584" y="427873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7109F3A-100A-4B15-BC39-47B15E421F0E}"/>
                  </a:ext>
                </a:extLst>
              </p:cNvPr>
              <p:cNvSpPr/>
              <p:nvPr/>
            </p:nvSpPr>
            <p:spPr>
              <a:xfrm>
                <a:off x="7085162" y="424034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74D45408-6C7C-4304-AEB2-7BAB38ED70B1}"/>
                  </a:ext>
                </a:extLst>
              </p:cNvPr>
              <p:cNvSpPr/>
              <p:nvPr/>
            </p:nvSpPr>
            <p:spPr>
              <a:xfrm>
                <a:off x="7016803" y="420195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C5AC4467-255C-4BA1-9AEF-FFB6C8962664}"/>
                  </a:ext>
                </a:extLst>
              </p:cNvPr>
              <p:cNvSpPr/>
              <p:nvPr/>
            </p:nvSpPr>
            <p:spPr>
              <a:xfrm>
                <a:off x="6949381" y="416262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80BA067F-0EF1-41AC-838C-0E951DB85DCA}"/>
                  </a:ext>
                </a:extLst>
              </p:cNvPr>
              <p:cNvSpPr/>
              <p:nvPr/>
            </p:nvSpPr>
            <p:spPr>
              <a:xfrm>
                <a:off x="6881022" y="412390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49752852-7772-4EE1-BCF9-DF1CB7CCB16B}"/>
                  </a:ext>
                </a:extLst>
              </p:cNvPr>
              <p:cNvSpPr/>
              <p:nvPr/>
            </p:nvSpPr>
            <p:spPr>
              <a:xfrm>
                <a:off x="6813599" y="4085833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DA92B15F-CCBC-4CE8-8DF3-84CA23AEFE7A}"/>
                  </a:ext>
                </a:extLst>
              </p:cNvPr>
              <p:cNvSpPr/>
              <p:nvPr/>
            </p:nvSpPr>
            <p:spPr>
              <a:xfrm>
                <a:off x="6746177" y="4046502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5DC07AD-BC7B-48B0-A799-D615E80CCF2D}"/>
                  </a:ext>
                </a:extLst>
              </p:cNvPr>
              <p:cNvSpPr/>
              <p:nvPr/>
            </p:nvSpPr>
            <p:spPr>
              <a:xfrm>
                <a:off x="6677818" y="400778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2886200-8163-4B06-81FD-3CA0FA7BB342}"/>
                  </a:ext>
                </a:extLst>
              </p:cNvPr>
              <p:cNvSpPr/>
              <p:nvPr/>
            </p:nvSpPr>
            <p:spPr>
              <a:xfrm>
                <a:off x="6610398" y="3969393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670FA55-0FFD-4F66-8D25-ACDEB223155A}"/>
                  </a:ext>
                </a:extLst>
              </p:cNvPr>
              <p:cNvSpPr/>
              <p:nvPr/>
            </p:nvSpPr>
            <p:spPr>
              <a:xfrm>
                <a:off x="6542041" y="393038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3F64F670-8ADA-4933-9EC3-E0D3D285144E}"/>
                  </a:ext>
                </a:extLst>
              </p:cNvPr>
              <p:cNvSpPr/>
              <p:nvPr/>
            </p:nvSpPr>
            <p:spPr>
              <a:xfrm>
                <a:off x="6474617" y="3891992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5A682B-D2AD-46BA-BFD2-0A91C352993D}"/>
                  </a:ext>
                </a:extLst>
              </p:cNvPr>
              <p:cNvSpPr/>
              <p:nvPr/>
            </p:nvSpPr>
            <p:spPr>
              <a:xfrm>
                <a:off x="6407192" y="3853597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6F73B22-DDF6-4D8C-B13C-8D1546D8B7B8}"/>
                  </a:ext>
                </a:extLst>
              </p:cNvPr>
              <p:cNvSpPr/>
              <p:nvPr/>
            </p:nvSpPr>
            <p:spPr>
              <a:xfrm>
                <a:off x="6338835" y="381427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FD3C9556-A24C-49C1-8FD6-F57CFCF24A1C}"/>
                  </a:ext>
                </a:extLst>
              </p:cNvPr>
              <p:cNvSpPr/>
              <p:nvPr/>
            </p:nvSpPr>
            <p:spPr>
              <a:xfrm>
                <a:off x="6271411" y="3775876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9962803-D394-46B7-A5B2-9D483581D733}"/>
                  </a:ext>
                </a:extLst>
              </p:cNvPr>
              <p:cNvSpPr/>
              <p:nvPr/>
            </p:nvSpPr>
            <p:spPr>
              <a:xfrm>
                <a:off x="7287429" y="4278737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07B091D-97AA-42BF-9B44-3AC6BC2380C3}"/>
                  </a:ext>
                </a:extLst>
              </p:cNvPr>
              <p:cNvSpPr/>
              <p:nvPr/>
            </p:nvSpPr>
            <p:spPr>
              <a:xfrm>
                <a:off x="7220007" y="423940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75CD744F-FF2B-4311-8E7D-734D2710E6EE}"/>
                  </a:ext>
                </a:extLst>
              </p:cNvPr>
              <p:cNvSpPr/>
              <p:nvPr/>
            </p:nvSpPr>
            <p:spPr>
              <a:xfrm>
                <a:off x="7151648" y="420101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E9A42056-F6E1-4827-8E43-22C39B312EAC}"/>
                  </a:ext>
                </a:extLst>
              </p:cNvPr>
              <p:cNvSpPr/>
              <p:nvPr/>
            </p:nvSpPr>
            <p:spPr>
              <a:xfrm>
                <a:off x="7084226" y="416262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8963EDD-CBC5-417E-A549-79808F14636C}"/>
                  </a:ext>
                </a:extLst>
              </p:cNvPr>
              <p:cNvSpPr/>
              <p:nvPr/>
            </p:nvSpPr>
            <p:spPr>
              <a:xfrm>
                <a:off x="7015867" y="412329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023F490-3CFA-4963-8ED7-F214B4BF20C1}"/>
                  </a:ext>
                </a:extLst>
              </p:cNvPr>
              <p:cNvSpPr/>
              <p:nvPr/>
            </p:nvSpPr>
            <p:spPr>
              <a:xfrm>
                <a:off x="6948444" y="408489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D6DD0BAE-27E7-48CF-8173-0FC86DF50237}"/>
                  </a:ext>
                </a:extLst>
              </p:cNvPr>
              <p:cNvSpPr/>
              <p:nvPr/>
            </p:nvSpPr>
            <p:spPr>
              <a:xfrm>
                <a:off x="6881022" y="4046502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53F2F64-8045-443A-B346-EE38D666AF14}"/>
                  </a:ext>
                </a:extLst>
              </p:cNvPr>
              <p:cNvSpPr/>
              <p:nvPr/>
            </p:nvSpPr>
            <p:spPr>
              <a:xfrm>
                <a:off x="6812663" y="400717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58C97FCF-E3EA-4C1D-A6BB-94281B709897}"/>
                  </a:ext>
                </a:extLst>
              </p:cNvPr>
              <p:cNvSpPr/>
              <p:nvPr/>
            </p:nvSpPr>
            <p:spPr>
              <a:xfrm>
                <a:off x="6745240" y="3968780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9DF6A12-5430-4B97-90BC-B5A1E0554CD0}"/>
                  </a:ext>
                </a:extLst>
              </p:cNvPr>
              <p:cNvSpPr/>
              <p:nvPr/>
            </p:nvSpPr>
            <p:spPr>
              <a:xfrm>
                <a:off x="6676881" y="3930062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D9A31922-3F5F-44E8-9495-D3D4AAAF2579}"/>
                  </a:ext>
                </a:extLst>
              </p:cNvPr>
              <p:cNvSpPr/>
              <p:nvPr/>
            </p:nvSpPr>
            <p:spPr>
              <a:xfrm>
                <a:off x="6609461" y="389105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CF41F79-8BD5-44EA-9C43-07C5A5E25D9C}"/>
                  </a:ext>
                </a:extLst>
              </p:cNvPr>
              <p:cNvSpPr/>
              <p:nvPr/>
            </p:nvSpPr>
            <p:spPr>
              <a:xfrm>
                <a:off x="6541099" y="3852340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A6CC5C95-6DAF-4634-AB6E-9DBFA760546B}"/>
                  </a:ext>
                </a:extLst>
              </p:cNvPr>
              <p:cNvSpPr/>
              <p:nvPr/>
            </p:nvSpPr>
            <p:spPr>
              <a:xfrm>
                <a:off x="6473679" y="381427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B6CE29A5-0133-43B3-8B50-D1731B79B3BC}"/>
                  </a:ext>
                </a:extLst>
              </p:cNvPr>
              <p:cNvSpPr/>
              <p:nvPr/>
            </p:nvSpPr>
            <p:spPr>
              <a:xfrm>
                <a:off x="6406260" y="3774939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C3B3CB58-D8F9-44E8-B7C1-7EE2FD260BED}"/>
                  </a:ext>
                </a:extLst>
              </p:cNvPr>
              <p:cNvSpPr/>
              <p:nvPr/>
            </p:nvSpPr>
            <p:spPr>
              <a:xfrm>
                <a:off x="6337898" y="373622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DB46756-CE53-4136-B7A7-9A741A4941D2}"/>
                  </a:ext>
                </a:extLst>
              </p:cNvPr>
              <p:cNvSpPr/>
              <p:nvPr/>
            </p:nvSpPr>
            <p:spPr>
              <a:xfrm>
                <a:off x="7354852" y="423908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E482EED-D220-44EE-B5D5-C1F9251A03BD}"/>
                  </a:ext>
                </a:extLst>
              </p:cNvPr>
              <p:cNvSpPr/>
              <p:nvPr/>
            </p:nvSpPr>
            <p:spPr>
              <a:xfrm>
                <a:off x="7286493" y="420007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F736197D-4041-4285-AAA2-63C602B013E6}"/>
                  </a:ext>
                </a:extLst>
              </p:cNvPr>
              <p:cNvSpPr/>
              <p:nvPr/>
            </p:nvSpPr>
            <p:spPr>
              <a:xfrm>
                <a:off x="7219071" y="416168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69FCE4B9-2FAD-43A3-8C05-9C78B7609AF8}"/>
                  </a:ext>
                </a:extLst>
              </p:cNvPr>
              <p:cNvSpPr/>
              <p:nvPr/>
            </p:nvSpPr>
            <p:spPr>
              <a:xfrm>
                <a:off x="7150712" y="412329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EE0CD09E-7918-4C8C-A3B2-15DC1238BF9A}"/>
                  </a:ext>
                </a:extLst>
              </p:cNvPr>
              <p:cNvSpPr/>
              <p:nvPr/>
            </p:nvSpPr>
            <p:spPr>
              <a:xfrm>
                <a:off x="7083289" y="4083634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F35AF8B1-2E80-4ED3-A1DB-161F0570F3E9}"/>
                  </a:ext>
                </a:extLst>
              </p:cNvPr>
              <p:cNvSpPr/>
              <p:nvPr/>
            </p:nvSpPr>
            <p:spPr>
              <a:xfrm>
                <a:off x="7015867" y="4045240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6E39868-95E4-4DDE-8411-86AEA1D911F5}"/>
                  </a:ext>
                </a:extLst>
              </p:cNvPr>
              <p:cNvSpPr/>
              <p:nvPr/>
            </p:nvSpPr>
            <p:spPr>
              <a:xfrm>
                <a:off x="6947508" y="400717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07B079F9-6934-4264-8B4E-6419C10E77E5}"/>
                  </a:ext>
                </a:extLst>
              </p:cNvPr>
              <p:cNvSpPr/>
              <p:nvPr/>
            </p:nvSpPr>
            <p:spPr>
              <a:xfrm>
                <a:off x="6880085" y="396784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2A0696D9-4F87-4CF5-A25A-608CFB236F5F}"/>
                  </a:ext>
                </a:extLst>
              </p:cNvPr>
              <p:cNvSpPr/>
              <p:nvPr/>
            </p:nvSpPr>
            <p:spPr>
              <a:xfrm>
                <a:off x="6811726" y="3929124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7A171D3-6E04-41A5-9159-A317FA843324}"/>
                  </a:ext>
                </a:extLst>
              </p:cNvPr>
              <p:cNvSpPr/>
              <p:nvPr/>
            </p:nvSpPr>
            <p:spPr>
              <a:xfrm>
                <a:off x="6744304" y="3891054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039C536-913A-44AF-9735-53F0030D3942}"/>
                  </a:ext>
                </a:extLst>
              </p:cNvPr>
              <p:cNvSpPr/>
              <p:nvPr/>
            </p:nvSpPr>
            <p:spPr>
              <a:xfrm>
                <a:off x="6675945" y="3851727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918D3B7-5915-45FD-88C3-A6CD2744AF01}"/>
                  </a:ext>
                </a:extLst>
              </p:cNvPr>
              <p:cNvSpPr/>
              <p:nvPr/>
            </p:nvSpPr>
            <p:spPr>
              <a:xfrm>
                <a:off x="6608523" y="3813333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F3A72492-2811-4D42-A6A5-55E4E1C24D22}"/>
                  </a:ext>
                </a:extLst>
              </p:cNvPr>
              <p:cNvSpPr/>
              <p:nvPr/>
            </p:nvSpPr>
            <p:spPr>
              <a:xfrm>
                <a:off x="6541099" y="377461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87AE7015-11DD-4F38-A399-9DD919A6F62D}"/>
                  </a:ext>
                </a:extLst>
              </p:cNvPr>
              <p:cNvSpPr/>
              <p:nvPr/>
            </p:nvSpPr>
            <p:spPr>
              <a:xfrm>
                <a:off x="6472742" y="373560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FF9784F-C4BB-4E7F-A3D6-84A1E9A058D6}"/>
                  </a:ext>
                </a:extLst>
              </p:cNvPr>
              <p:cNvSpPr/>
              <p:nvPr/>
            </p:nvSpPr>
            <p:spPr>
              <a:xfrm>
                <a:off x="6405318" y="369689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CD16DB18-FB45-4E69-8C0E-E1848171883D}"/>
                  </a:ext>
                </a:extLst>
              </p:cNvPr>
              <p:cNvSpPr/>
              <p:nvPr/>
            </p:nvSpPr>
            <p:spPr>
              <a:xfrm>
                <a:off x="7421338" y="4200077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7F1AA184-7BCE-4B11-821F-D221B72EF4F7}"/>
                  </a:ext>
                </a:extLst>
              </p:cNvPr>
              <p:cNvSpPr/>
              <p:nvPr/>
            </p:nvSpPr>
            <p:spPr>
              <a:xfrm>
                <a:off x="7353916" y="416074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F2351B3F-50A4-4631-99D0-D6B796661E65}"/>
                  </a:ext>
                </a:extLst>
              </p:cNvPr>
              <p:cNvSpPr/>
              <p:nvPr/>
            </p:nvSpPr>
            <p:spPr>
              <a:xfrm>
                <a:off x="7285557" y="4122029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D5F67AE3-884B-424E-9C1F-B854FBCF31EB}"/>
                  </a:ext>
                </a:extLst>
              </p:cNvPr>
              <p:cNvSpPr/>
              <p:nvPr/>
            </p:nvSpPr>
            <p:spPr>
              <a:xfrm>
                <a:off x="7218134" y="4083959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D6BDC16-9070-403B-942D-F8F12C280C10}"/>
                  </a:ext>
                </a:extLst>
              </p:cNvPr>
              <p:cNvSpPr/>
              <p:nvPr/>
            </p:nvSpPr>
            <p:spPr>
              <a:xfrm>
                <a:off x="7150712" y="404462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AF830BF7-5411-4C0D-A97F-3910A87AAE32}"/>
                  </a:ext>
                </a:extLst>
              </p:cNvPr>
              <p:cNvSpPr/>
              <p:nvPr/>
            </p:nvSpPr>
            <p:spPr>
              <a:xfrm>
                <a:off x="7082353" y="400623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8369BA8-CFBE-4D24-B283-B0EBC303A3D3}"/>
                  </a:ext>
                </a:extLst>
              </p:cNvPr>
              <p:cNvSpPr/>
              <p:nvPr/>
            </p:nvSpPr>
            <p:spPr>
              <a:xfrm>
                <a:off x="7014930" y="3967843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F82C7DB-0501-44FB-8B76-CEBC17155530}"/>
                  </a:ext>
                </a:extLst>
              </p:cNvPr>
              <p:cNvSpPr/>
              <p:nvPr/>
            </p:nvSpPr>
            <p:spPr>
              <a:xfrm>
                <a:off x="6946571" y="392851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5465013-1A8E-421F-8D0C-19FD1C676D19}"/>
                  </a:ext>
                </a:extLst>
              </p:cNvPr>
              <p:cNvSpPr/>
              <p:nvPr/>
            </p:nvSpPr>
            <p:spPr>
              <a:xfrm>
                <a:off x="6879149" y="389011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301B3C28-2784-4899-A5D8-610CE8F28FCD}"/>
                  </a:ext>
                </a:extLst>
              </p:cNvPr>
              <p:cNvSpPr/>
              <p:nvPr/>
            </p:nvSpPr>
            <p:spPr>
              <a:xfrm>
                <a:off x="6810790" y="3851727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23541A0-AB00-4690-A0C7-A34158E67F25}"/>
                  </a:ext>
                </a:extLst>
              </p:cNvPr>
              <p:cNvSpPr/>
              <p:nvPr/>
            </p:nvSpPr>
            <p:spPr>
              <a:xfrm>
                <a:off x="6743367" y="381239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0F5ED694-C4E4-4333-97DC-9866DBF9DA17}"/>
                  </a:ext>
                </a:extLst>
              </p:cNvPr>
              <p:cNvSpPr/>
              <p:nvPr/>
            </p:nvSpPr>
            <p:spPr>
              <a:xfrm>
                <a:off x="6675945" y="3773677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8C0635C2-E72A-4A3B-828D-CD06A83DD6F0}"/>
                  </a:ext>
                </a:extLst>
              </p:cNvPr>
              <p:cNvSpPr/>
              <p:nvPr/>
            </p:nvSpPr>
            <p:spPr>
              <a:xfrm>
                <a:off x="6607591" y="3734674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B2C8C2A2-898B-4806-BE25-99CE2093D5E4}"/>
                  </a:ext>
                </a:extLst>
              </p:cNvPr>
              <p:cNvSpPr/>
              <p:nvPr/>
            </p:nvSpPr>
            <p:spPr>
              <a:xfrm>
                <a:off x="6540166" y="3696280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E12E6AF-F705-4D2A-9581-F7A575F962CC}"/>
                  </a:ext>
                </a:extLst>
              </p:cNvPr>
              <p:cNvSpPr/>
              <p:nvPr/>
            </p:nvSpPr>
            <p:spPr>
              <a:xfrm>
                <a:off x="6471809" y="3657561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70A09990-3EA6-4078-A3A2-9F9C67BF8978}"/>
                  </a:ext>
                </a:extLst>
              </p:cNvPr>
              <p:cNvSpPr/>
              <p:nvPr/>
            </p:nvSpPr>
            <p:spPr>
              <a:xfrm>
                <a:off x="7488761" y="416042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FAFECA09-4868-4526-BFD6-F95CD6A6B7FF}"/>
                  </a:ext>
                </a:extLst>
              </p:cNvPr>
              <p:cNvSpPr/>
              <p:nvPr/>
            </p:nvSpPr>
            <p:spPr>
              <a:xfrm>
                <a:off x="7420402" y="4121091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4D0FE3F-F190-4027-B35B-7D8E4E434E28}"/>
                  </a:ext>
                </a:extLst>
              </p:cNvPr>
              <p:cNvSpPr/>
              <p:nvPr/>
            </p:nvSpPr>
            <p:spPr>
              <a:xfrm>
                <a:off x="7352979" y="4082697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DC8BAA6A-E286-459F-83D5-43DBDEE998A6}"/>
                  </a:ext>
                </a:extLst>
              </p:cNvPr>
              <p:cNvSpPr/>
              <p:nvPr/>
            </p:nvSpPr>
            <p:spPr>
              <a:xfrm>
                <a:off x="7284620" y="4044307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87BD4A1D-7732-44F1-B559-619C01CE3B9B}"/>
                  </a:ext>
                </a:extLst>
              </p:cNvPr>
              <p:cNvSpPr/>
              <p:nvPr/>
            </p:nvSpPr>
            <p:spPr>
              <a:xfrm>
                <a:off x="7217198" y="4004976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3C5B96FC-4B63-4B30-8507-E6044089DC42}"/>
                  </a:ext>
                </a:extLst>
              </p:cNvPr>
              <p:cNvSpPr/>
              <p:nvPr/>
            </p:nvSpPr>
            <p:spPr>
              <a:xfrm>
                <a:off x="7149775" y="3966581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A301701-0538-4315-B662-7C82531B7418}"/>
                  </a:ext>
                </a:extLst>
              </p:cNvPr>
              <p:cNvSpPr/>
              <p:nvPr/>
            </p:nvSpPr>
            <p:spPr>
              <a:xfrm>
                <a:off x="7081416" y="3928187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DED70CB6-55EC-4797-98D4-86DEB1FEA56B}"/>
                  </a:ext>
                </a:extLst>
              </p:cNvPr>
              <p:cNvSpPr/>
              <p:nvPr/>
            </p:nvSpPr>
            <p:spPr>
              <a:xfrm>
                <a:off x="7013994" y="388886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7520B6F6-0B00-4355-94A7-1C158A18FED2}"/>
                  </a:ext>
                </a:extLst>
              </p:cNvPr>
              <p:cNvSpPr/>
              <p:nvPr/>
            </p:nvSpPr>
            <p:spPr>
              <a:xfrm>
                <a:off x="6945635" y="3850466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439983E-C812-43F6-8454-8E00309046C4}"/>
                  </a:ext>
                </a:extLst>
              </p:cNvPr>
              <p:cNvSpPr/>
              <p:nvPr/>
            </p:nvSpPr>
            <p:spPr>
              <a:xfrm>
                <a:off x="6878212" y="3811134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BE53B22-ACEC-4F75-A02D-43DA88DF79D6}"/>
                  </a:ext>
                </a:extLst>
              </p:cNvPr>
              <p:cNvSpPr/>
              <p:nvPr/>
            </p:nvSpPr>
            <p:spPr>
              <a:xfrm>
                <a:off x="6810790" y="3772744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8662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65A355AC-4DCF-4CDC-BC06-3A8D51266165}"/>
                  </a:ext>
                </a:extLst>
              </p:cNvPr>
              <p:cNvSpPr/>
              <p:nvPr/>
            </p:nvSpPr>
            <p:spPr>
              <a:xfrm>
                <a:off x="6742431" y="373435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1C9D96BA-EE08-4388-B2A9-D154A0CAF794}"/>
                  </a:ext>
                </a:extLst>
              </p:cNvPr>
              <p:cNvSpPr/>
              <p:nvPr/>
            </p:nvSpPr>
            <p:spPr>
              <a:xfrm>
                <a:off x="6675009" y="3695018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6858106-8384-41B4-9C2D-E7ED9BE81E39}"/>
                  </a:ext>
                </a:extLst>
              </p:cNvPr>
              <p:cNvSpPr/>
              <p:nvPr/>
            </p:nvSpPr>
            <p:spPr>
              <a:xfrm>
                <a:off x="6606649" y="3656624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0B387616-F3D0-417D-9BE0-C8AD054EB915}"/>
                  </a:ext>
                </a:extLst>
              </p:cNvPr>
              <p:cNvSpPr/>
              <p:nvPr/>
            </p:nvSpPr>
            <p:spPr>
              <a:xfrm>
                <a:off x="6539229" y="3618234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885CD872-87BE-4E8E-9676-4CC420D27654}"/>
                  </a:ext>
                </a:extLst>
              </p:cNvPr>
              <p:cNvSpPr/>
              <p:nvPr/>
            </p:nvSpPr>
            <p:spPr>
              <a:xfrm>
                <a:off x="7555247" y="4121091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28F2EF8-6BBE-4A1E-BC37-15AB4C254C77}"/>
                  </a:ext>
                </a:extLst>
              </p:cNvPr>
              <p:cNvSpPr/>
              <p:nvPr/>
            </p:nvSpPr>
            <p:spPr>
              <a:xfrm>
                <a:off x="7487824" y="408208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87F2CBA-2D6E-48EC-B6B0-4335C5B8E71D}"/>
                  </a:ext>
                </a:extLst>
              </p:cNvPr>
              <p:cNvSpPr/>
              <p:nvPr/>
            </p:nvSpPr>
            <p:spPr>
              <a:xfrm>
                <a:off x="7419465" y="404369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4574ECA0-F605-4011-B5BD-2D4950AB08CD}"/>
                  </a:ext>
                </a:extLst>
              </p:cNvPr>
              <p:cNvSpPr/>
              <p:nvPr/>
            </p:nvSpPr>
            <p:spPr>
              <a:xfrm>
                <a:off x="7352043" y="4005300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B8923684-D3C7-40D9-BEF5-FB22845FDE49}"/>
                  </a:ext>
                </a:extLst>
              </p:cNvPr>
              <p:cNvSpPr/>
              <p:nvPr/>
            </p:nvSpPr>
            <p:spPr>
              <a:xfrm>
                <a:off x="7284620" y="396596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81649549-1B4F-4180-96FE-9885EC5CF776}"/>
                  </a:ext>
                </a:extLst>
              </p:cNvPr>
              <p:cNvSpPr/>
              <p:nvPr/>
            </p:nvSpPr>
            <p:spPr>
              <a:xfrm>
                <a:off x="7216261" y="392757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DC7A532B-6F09-4C87-BD58-A5E1E073B40C}"/>
                  </a:ext>
                </a:extLst>
              </p:cNvPr>
              <p:cNvSpPr/>
              <p:nvPr/>
            </p:nvSpPr>
            <p:spPr>
              <a:xfrm>
                <a:off x="7148839" y="3889184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B03C2EC-BA78-4F83-B633-5D4B5B4E02CD}"/>
                  </a:ext>
                </a:extLst>
              </p:cNvPr>
              <p:cNvSpPr/>
              <p:nvPr/>
            </p:nvSpPr>
            <p:spPr>
              <a:xfrm>
                <a:off x="7080480" y="384985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081C7108-C32E-46D5-AA6E-0D76509B5F88}"/>
                  </a:ext>
                </a:extLst>
              </p:cNvPr>
              <p:cNvSpPr/>
              <p:nvPr/>
            </p:nvSpPr>
            <p:spPr>
              <a:xfrm>
                <a:off x="7013057" y="3811134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C429162B-E202-4CBE-B1CF-4BA3C8D84908}"/>
                  </a:ext>
                </a:extLst>
              </p:cNvPr>
              <p:cNvSpPr/>
              <p:nvPr/>
            </p:nvSpPr>
            <p:spPr>
              <a:xfrm>
                <a:off x="6944699" y="377213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01206F4-32FF-4872-9874-C39B06C812C0}"/>
                  </a:ext>
                </a:extLst>
              </p:cNvPr>
              <p:cNvSpPr/>
              <p:nvPr/>
            </p:nvSpPr>
            <p:spPr>
              <a:xfrm>
                <a:off x="6877276" y="3733737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E1147684-DBC8-4373-9E1C-7D89548B792F}"/>
                  </a:ext>
                </a:extLst>
              </p:cNvPr>
              <p:cNvSpPr/>
              <p:nvPr/>
            </p:nvSpPr>
            <p:spPr>
              <a:xfrm>
                <a:off x="6809854" y="3695018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3CB6B36D-9A87-4B6F-B3F6-562645A74F0C}"/>
                  </a:ext>
                </a:extLst>
              </p:cNvPr>
              <p:cNvSpPr/>
              <p:nvPr/>
            </p:nvSpPr>
            <p:spPr>
              <a:xfrm>
                <a:off x="6741495" y="365601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D2994C36-D550-4D62-B848-38DCD2BCDE64}"/>
                  </a:ext>
                </a:extLst>
              </p:cNvPr>
              <p:cNvSpPr/>
              <p:nvPr/>
            </p:nvSpPr>
            <p:spPr>
              <a:xfrm>
                <a:off x="6674072" y="3617621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DAE98A9D-78F1-425C-A634-217668D8D6E3}"/>
                  </a:ext>
                </a:extLst>
              </p:cNvPr>
              <p:cNvSpPr/>
              <p:nvPr/>
            </p:nvSpPr>
            <p:spPr>
              <a:xfrm>
                <a:off x="6605716" y="357890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67072280-A3A0-4C69-A4DA-8F8F78D18A3E}"/>
                  </a:ext>
                </a:extLst>
              </p:cNvPr>
              <p:cNvSpPr/>
              <p:nvPr/>
            </p:nvSpPr>
            <p:spPr>
              <a:xfrm>
                <a:off x="7622669" y="408176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6A623C5E-ACD1-46D2-86D2-6B45A280FD05}"/>
                  </a:ext>
                </a:extLst>
              </p:cNvPr>
              <p:cNvSpPr/>
              <p:nvPr/>
            </p:nvSpPr>
            <p:spPr>
              <a:xfrm>
                <a:off x="7554310" y="4042757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8AD48AAC-0669-44D3-A39D-4967FC5343CA}"/>
                  </a:ext>
                </a:extLst>
              </p:cNvPr>
              <p:cNvSpPr/>
              <p:nvPr/>
            </p:nvSpPr>
            <p:spPr>
              <a:xfrm>
                <a:off x="7486888" y="4004363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37E44866-6DC8-4329-8A55-1CBDD9CAD42F}"/>
                  </a:ext>
                </a:extLst>
              </p:cNvPr>
              <p:cNvSpPr/>
              <p:nvPr/>
            </p:nvSpPr>
            <p:spPr>
              <a:xfrm>
                <a:off x="7418529" y="3965968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491E51E-526E-46E6-99A1-029A672460F2}"/>
                  </a:ext>
                </a:extLst>
              </p:cNvPr>
              <p:cNvSpPr/>
              <p:nvPr/>
            </p:nvSpPr>
            <p:spPr>
              <a:xfrm>
                <a:off x="7351106" y="3926317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CAF812C-20F9-4936-9EE6-7F2246424882}"/>
                  </a:ext>
                </a:extLst>
              </p:cNvPr>
              <p:cNvSpPr/>
              <p:nvPr/>
            </p:nvSpPr>
            <p:spPr>
              <a:xfrm>
                <a:off x="7283684" y="3887923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8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5276885E-EF51-4DDA-B8EA-61783D84CE98}"/>
                  </a:ext>
                </a:extLst>
              </p:cNvPr>
              <p:cNvSpPr/>
              <p:nvPr/>
            </p:nvSpPr>
            <p:spPr>
              <a:xfrm>
                <a:off x="7215325" y="384891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5BDF3A08-1C5D-421B-BF89-F8BB872046D0}"/>
                  </a:ext>
                </a:extLst>
              </p:cNvPr>
              <p:cNvSpPr/>
              <p:nvPr/>
            </p:nvSpPr>
            <p:spPr>
              <a:xfrm>
                <a:off x="7147902" y="381052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E6DABBF-CB02-49A8-A1D6-489809B212C6}"/>
                  </a:ext>
                </a:extLst>
              </p:cNvPr>
              <p:cNvSpPr/>
              <p:nvPr/>
            </p:nvSpPr>
            <p:spPr>
              <a:xfrm>
                <a:off x="7079543" y="377213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713D792-9256-4ABC-9CE3-03268BF930AB}"/>
                  </a:ext>
                </a:extLst>
              </p:cNvPr>
              <p:cNvSpPr/>
              <p:nvPr/>
            </p:nvSpPr>
            <p:spPr>
              <a:xfrm>
                <a:off x="7012121" y="373280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F3A118FE-C574-47D6-AF17-FDDA7BD06475}"/>
                  </a:ext>
                </a:extLst>
              </p:cNvPr>
              <p:cNvSpPr/>
              <p:nvPr/>
            </p:nvSpPr>
            <p:spPr>
              <a:xfrm>
                <a:off x="6944699" y="369440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B182F31-701B-46CD-A551-7F77E4F84AD9}"/>
                  </a:ext>
                </a:extLst>
              </p:cNvPr>
              <p:cNvSpPr/>
              <p:nvPr/>
            </p:nvSpPr>
            <p:spPr>
              <a:xfrm>
                <a:off x="6876340" y="365601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6667E92C-B17B-4C01-A71F-B2E3B666118D}"/>
                  </a:ext>
                </a:extLst>
              </p:cNvPr>
              <p:cNvSpPr/>
              <p:nvPr/>
            </p:nvSpPr>
            <p:spPr>
              <a:xfrm>
                <a:off x="6808917" y="3616360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E63A8D2B-2CD0-4F0C-9356-8DCF9627555F}"/>
                  </a:ext>
                </a:extLst>
              </p:cNvPr>
              <p:cNvSpPr/>
              <p:nvPr/>
            </p:nvSpPr>
            <p:spPr>
              <a:xfrm>
                <a:off x="6740558" y="3578289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81065CA8-399C-429D-8AE4-EC2DAE9A3D42}"/>
                  </a:ext>
                </a:extLst>
              </p:cNvPr>
              <p:cNvSpPr/>
              <p:nvPr/>
            </p:nvSpPr>
            <p:spPr>
              <a:xfrm>
                <a:off x="6673136" y="3539895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A1CF3902-64E4-4696-AAFC-6EBA32167BBC}"/>
                  </a:ext>
                </a:extLst>
              </p:cNvPr>
              <p:cNvSpPr/>
              <p:nvPr/>
            </p:nvSpPr>
            <p:spPr>
              <a:xfrm>
                <a:off x="7689155" y="4041820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7A1DA54A-D85C-4FDF-9D0C-A955E728FF00}"/>
                  </a:ext>
                </a:extLst>
              </p:cNvPr>
              <p:cNvSpPr/>
              <p:nvPr/>
            </p:nvSpPr>
            <p:spPr>
              <a:xfrm>
                <a:off x="7621733" y="400342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F9B78428-CE58-456E-8CC7-F2321E2DAFF9}"/>
                  </a:ext>
                </a:extLst>
              </p:cNvPr>
              <p:cNvSpPr/>
              <p:nvPr/>
            </p:nvSpPr>
            <p:spPr>
              <a:xfrm>
                <a:off x="7553374" y="396503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9072317F-9C51-4B4F-B7CA-C1D7BE730588}"/>
                  </a:ext>
                </a:extLst>
              </p:cNvPr>
              <p:cNvSpPr/>
              <p:nvPr/>
            </p:nvSpPr>
            <p:spPr>
              <a:xfrm>
                <a:off x="7485951" y="392570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DFD8140C-FFC5-458D-A1F6-53E4A0CAA025}"/>
                  </a:ext>
                </a:extLst>
              </p:cNvPr>
              <p:cNvSpPr/>
              <p:nvPr/>
            </p:nvSpPr>
            <p:spPr>
              <a:xfrm>
                <a:off x="7418529" y="388731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40BA3777-2868-44D1-A056-2861F1AEB1DB}"/>
                  </a:ext>
                </a:extLst>
              </p:cNvPr>
              <p:cNvSpPr/>
              <p:nvPr/>
            </p:nvSpPr>
            <p:spPr>
              <a:xfrm>
                <a:off x="7350170" y="3848915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A4D7E9D-F90A-4375-B31D-34A617C69FCD}"/>
                  </a:ext>
                </a:extLst>
              </p:cNvPr>
              <p:cNvSpPr/>
              <p:nvPr/>
            </p:nvSpPr>
            <p:spPr>
              <a:xfrm>
                <a:off x="7282747" y="380958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C960DB0-4751-4740-A1B0-1C26D05F4E79}"/>
                  </a:ext>
                </a:extLst>
              </p:cNvPr>
              <p:cNvSpPr/>
              <p:nvPr/>
            </p:nvSpPr>
            <p:spPr>
              <a:xfrm>
                <a:off x="7214388" y="377119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EA519F00-B5FE-495D-B92F-90B432C17B1D}"/>
                  </a:ext>
                </a:extLst>
              </p:cNvPr>
              <p:cNvSpPr/>
              <p:nvPr/>
            </p:nvSpPr>
            <p:spPr>
              <a:xfrm>
                <a:off x="7146966" y="3732800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47DFD189-2E5F-47E5-AB43-F60A62389E46}"/>
                  </a:ext>
                </a:extLst>
              </p:cNvPr>
              <p:cNvSpPr/>
              <p:nvPr/>
            </p:nvSpPr>
            <p:spPr>
              <a:xfrm>
                <a:off x="7079543" y="3693148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409E5BF8-A69F-4D86-B315-801A49145BE0}"/>
                  </a:ext>
                </a:extLst>
              </p:cNvPr>
              <p:cNvSpPr/>
              <p:nvPr/>
            </p:nvSpPr>
            <p:spPr>
              <a:xfrm>
                <a:off x="7011185" y="365507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7FCF295F-7942-4B99-AFE6-8102E49A47C4}"/>
                  </a:ext>
                </a:extLst>
              </p:cNvPr>
              <p:cNvSpPr/>
              <p:nvPr/>
            </p:nvSpPr>
            <p:spPr>
              <a:xfrm>
                <a:off x="6943762" y="3616684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2A563E7C-67CB-4CBE-9BD2-249783A75600}"/>
                  </a:ext>
                </a:extLst>
              </p:cNvPr>
              <p:cNvSpPr/>
              <p:nvPr/>
            </p:nvSpPr>
            <p:spPr>
              <a:xfrm>
                <a:off x="6875403" y="3577352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9713278C-C69E-4E6B-B336-4865F48E875E}"/>
                  </a:ext>
                </a:extLst>
              </p:cNvPr>
              <p:cNvSpPr/>
              <p:nvPr/>
            </p:nvSpPr>
            <p:spPr>
              <a:xfrm>
                <a:off x="6807981" y="3538958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21704299-07D9-4C35-96E7-18AB795ACF02}"/>
                  </a:ext>
                </a:extLst>
              </p:cNvPr>
              <p:cNvSpPr/>
              <p:nvPr/>
            </p:nvSpPr>
            <p:spPr>
              <a:xfrm>
                <a:off x="6739622" y="3500244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1974C4-E808-42E3-A905-209D970DCA6C}"/>
                  </a:ext>
                </a:extLst>
              </p:cNvPr>
              <p:cNvSpPr/>
              <p:nvPr/>
            </p:nvSpPr>
            <p:spPr>
              <a:xfrm>
                <a:off x="7756578" y="400248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60551766-E18B-413A-990A-E814A2DDA176}"/>
                  </a:ext>
                </a:extLst>
              </p:cNvPr>
              <p:cNvSpPr/>
              <p:nvPr/>
            </p:nvSpPr>
            <p:spPr>
              <a:xfrm>
                <a:off x="7688219" y="396409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5026D02C-F9F6-46D4-8CF8-F93FB4187E6B}"/>
                  </a:ext>
                </a:extLst>
              </p:cNvPr>
              <p:cNvSpPr/>
              <p:nvPr/>
            </p:nvSpPr>
            <p:spPr>
              <a:xfrm>
                <a:off x="7620796" y="3925704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BD1C07F2-4BE4-4F4C-9BA9-6F87F8838050}"/>
                  </a:ext>
                </a:extLst>
              </p:cNvPr>
              <p:cNvSpPr/>
              <p:nvPr/>
            </p:nvSpPr>
            <p:spPr>
              <a:xfrm>
                <a:off x="7553374" y="3886372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FCD0B084-2FD7-4BAA-8BAE-8AE297F01102}"/>
                  </a:ext>
                </a:extLst>
              </p:cNvPr>
              <p:cNvSpPr/>
              <p:nvPr/>
            </p:nvSpPr>
            <p:spPr>
              <a:xfrm>
                <a:off x="7485015" y="384797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B5938D0-EB0B-43A3-9020-09F91409AC23}"/>
                  </a:ext>
                </a:extLst>
              </p:cNvPr>
              <p:cNvSpPr/>
              <p:nvPr/>
            </p:nvSpPr>
            <p:spPr>
              <a:xfrm>
                <a:off x="7417592" y="3809588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9D6D7BE-910F-413D-B4C3-6D6030B5A05E}"/>
                  </a:ext>
                </a:extLst>
              </p:cNvPr>
              <p:cNvSpPr/>
              <p:nvPr/>
            </p:nvSpPr>
            <p:spPr>
              <a:xfrm>
                <a:off x="7349233" y="377025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8BAB8F41-6801-4722-A1D3-B547F3EAE208}"/>
                  </a:ext>
                </a:extLst>
              </p:cNvPr>
              <p:cNvSpPr/>
              <p:nvPr/>
            </p:nvSpPr>
            <p:spPr>
              <a:xfrm>
                <a:off x="7281811" y="3731862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EB677B1-5FE3-4D9C-8055-BB7EEBFD6C91}"/>
                  </a:ext>
                </a:extLst>
              </p:cNvPr>
              <p:cNvSpPr/>
              <p:nvPr/>
            </p:nvSpPr>
            <p:spPr>
              <a:xfrm>
                <a:off x="7213452" y="3693468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420C8422-5F98-4F00-B208-2E5ABB217EC6}"/>
                  </a:ext>
                </a:extLst>
              </p:cNvPr>
              <p:cNvSpPr/>
              <p:nvPr/>
            </p:nvSpPr>
            <p:spPr>
              <a:xfrm>
                <a:off x="7146030" y="3654141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B4B73BF-F755-40D1-BAC4-65D1500ADEE7}"/>
                  </a:ext>
                </a:extLst>
              </p:cNvPr>
              <p:cNvSpPr/>
              <p:nvPr/>
            </p:nvSpPr>
            <p:spPr>
              <a:xfrm>
                <a:off x="7078607" y="3615746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863D006D-C4D4-47BD-BD72-13645AAE7CB9}"/>
                  </a:ext>
                </a:extLst>
              </p:cNvPr>
              <p:cNvSpPr/>
              <p:nvPr/>
            </p:nvSpPr>
            <p:spPr>
              <a:xfrm>
                <a:off x="7010248" y="3577028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D201D8E8-29BF-4628-B2D6-54AFA7CB3B7D}"/>
                  </a:ext>
                </a:extLst>
              </p:cNvPr>
              <p:cNvSpPr/>
              <p:nvPr/>
            </p:nvSpPr>
            <p:spPr>
              <a:xfrm>
                <a:off x="6942826" y="353802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651C44A8-6BB6-47D6-A16F-DAA7603E4533}"/>
                  </a:ext>
                </a:extLst>
              </p:cNvPr>
              <p:cNvSpPr/>
              <p:nvPr/>
            </p:nvSpPr>
            <p:spPr>
              <a:xfrm>
                <a:off x="6874467" y="349963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20124A3F-412E-4CF6-8BAB-A97AF8C96E03}"/>
                  </a:ext>
                </a:extLst>
              </p:cNvPr>
              <p:cNvSpPr/>
              <p:nvPr/>
            </p:nvSpPr>
            <p:spPr>
              <a:xfrm>
                <a:off x="6807044" y="3461236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3A0D8CC-76A1-4AB8-892C-C8C5D8248305}"/>
                  </a:ext>
                </a:extLst>
              </p:cNvPr>
              <p:cNvSpPr/>
              <p:nvPr/>
            </p:nvSpPr>
            <p:spPr>
              <a:xfrm>
                <a:off x="7823064" y="396316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7454F623-1B7F-4DC3-94C6-05ED1C1C1A12}"/>
                  </a:ext>
                </a:extLst>
              </p:cNvPr>
              <p:cNvSpPr/>
              <p:nvPr/>
            </p:nvSpPr>
            <p:spPr>
              <a:xfrm>
                <a:off x="7755641" y="3924442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CC483F53-4DF8-4021-9559-201964E16ACD}"/>
                  </a:ext>
                </a:extLst>
              </p:cNvPr>
              <p:cNvSpPr/>
              <p:nvPr/>
            </p:nvSpPr>
            <p:spPr>
              <a:xfrm>
                <a:off x="7687282" y="3886372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71C06A49-3EF1-4905-B9F4-DE4344986E0A}"/>
                  </a:ext>
                </a:extLst>
              </p:cNvPr>
              <p:cNvSpPr/>
              <p:nvPr/>
            </p:nvSpPr>
            <p:spPr>
              <a:xfrm>
                <a:off x="7619860" y="3846721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E288C561-FE36-4B48-A1A6-254ACD4C67C5}"/>
                  </a:ext>
                </a:extLst>
              </p:cNvPr>
              <p:cNvSpPr/>
              <p:nvPr/>
            </p:nvSpPr>
            <p:spPr>
              <a:xfrm>
                <a:off x="7552437" y="3808651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47B4582-8D1B-4CC5-A9DA-9ED52BFC1975}"/>
                  </a:ext>
                </a:extLst>
              </p:cNvPr>
              <p:cNvSpPr/>
              <p:nvPr/>
            </p:nvSpPr>
            <p:spPr>
              <a:xfrm>
                <a:off x="7484078" y="3770256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9038C7F5-5AE2-48E7-8BA4-5D2CBADF9196}"/>
                  </a:ext>
                </a:extLst>
              </p:cNvPr>
              <p:cNvSpPr/>
              <p:nvPr/>
            </p:nvSpPr>
            <p:spPr>
              <a:xfrm>
                <a:off x="7416656" y="3730925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A0B5FDDD-94D0-4C2C-B234-96B9B6CE8CBE}"/>
                  </a:ext>
                </a:extLst>
              </p:cNvPr>
              <p:cNvSpPr/>
              <p:nvPr/>
            </p:nvSpPr>
            <p:spPr>
              <a:xfrm>
                <a:off x="7348297" y="3692535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5853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EB18881F-4CBD-47FD-A7CA-A8DEE457D79C}"/>
                  </a:ext>
                </a:extLst>
              </p:cNvPr>
              <p:cNvSpPr/>
              <p:nvPr/>
            </p:nvSpPr>
            <p:spPr>
              <a:xfrm>
                <a:off x="7280874" y="3653817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B8B4836A-5289-4927-B1A7-68389C40E8F1}"/>
                  </a:ext>
                </a:extLst>
              </p:cNvPr>
              <p:cNvSpPr/>
              <p:nvPr/>
            </p:nvSpPr>
            <p:spPr>
              <a:xfrm>
                <a:off x="7213452" y="3614809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B31C6396-290F-4A5E-B6E2-ECA5F3CBCB7B}"/>
                  </a:ext>
                </a:extLst>
              </p:cNvPr>
              <p:cNvSpPr/>
              <p:nvPr/>
            </p:nvSpPr>
            <p:spPr>
              <a:xfrm>
                <a:off x="7145093" y="3576095"/>
                <a:ext cx="14514" cy="8104"/>
              </a:xfrm>
              <a:custGeom>
                <a:avLst/>
                <a:gdLst>
                  <a:gd name="connsiteX0" fmla="*/ 2107 w 14514"/>
                  <a:gd name="connsiteY0" fmla="*/ 7023 h 8104"/>
                  <a:gd name="connsiteX1" fmla="*/ 2107 w 14514"/>
                  <a:gd name="connsiteY1" fmla="*/ 1405 h 8104"/>
                  <a:gd name="connsiteX2" fmla="*/ 12408 w 14514"/>
                  <a:gd name="connsiteY2" fmla="*/ 1405 h 8104"/>
                  <a:gd name="connsiteX3" fmla="*/ 12408 w 14514"/>
                  <a:gd name="connsiteY3" fmla="*/ 7023 h 8104"/>
                  <a:gd name="connsiteX4" fmla="*/ 2107 w 14514"/>
                  <a:gd name="connsiteY4" fmla="*/ 7023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EDE700AC-167C-4491-AD8B-AC25B1CE002B}"/>
                  </a:ext>
                </a:extLst>
              </p:cNvPr>
              <p:cNvSpPr/>
              <p:nvPr/>
            </p:nvSpPr>
            <p:spPr>
              <a:xfrm>
                <a:off x="7077671" y="3538025"/>
                <a:ext cx="14514" cy="7402"/>
              </a:xfrm>
              <a:custGeom>
                <a:avLst/>
                <a:gdLst>
                  <a:gd name="connsiteX0" fmla="*/ 2107 w 14514"/>
                  <a:gd name="connsiteY0" fmla="*/ 6700 h 7402"/>
                  <a:gd name="connsiteX1" fmla="*/ 2107 w 14514"/>
                  <a:gd name="connsiteY1" fmla="*/ 1081 h 7402"/>
                  <a:gd name="connsiteX2" fmla="*/ 12408 w 14514"/>
                  <a:gd name="connsiteY2" fmla="*/ 1081 h 7402"/>
                  <a:gd name="connsiteX3" fmla="*/ 12408 w 14514"/>
                  <a:gd name="connsiteY3" fmla="*/ 6700 h 7402"/>
                  <a:gd name="connsiteX4" fmla="*/ 2107 w 14514"/>
                  <a:gd name="connsiteY4" fmla="*/ 6700 h 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402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7636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DE9509AC-ECBB-4561-8F06-983BFAA8914B}"/>
                  </a:ext>
                </a:extLst>
              </p:cNvPr>
              <p:cNvSpPr/>
              <p:nvPr/>
            </p:nvSpPr>
            <p:spPr>
              <a:xfrm>
                <a:off x="7009312" y="3498693"/>
                <a:ext cx="14514" cy="8104"/>
              </a:xfrm>
              <a:custGeom>
                <a:avLst/>
                <a:gdLst>
                  <a:gd name="connsiteX0" fmla="*/ 2107 w 14514"/>
                  <a:gd name="connsiteY0" fmla="*/ 6700 h 8104"/>
                  <a:gd name="connsiteX1" fmla="*/ 2107 w 14514"/>
                  <a:gd name="connsiteY1" fmla="*/ 1081 h 8104"/>
                  <a:gd name="connsiteX2" fmla="*/ 12408 w 14514"/>
                  <a:gd name="connsiteY2" fmla="*/ 1081 h 8104"/>
                  <a:gd name="connsiteX3" fmla="*/ 12408 w 14514"/>
                  <a:gd name="connsiteY3" fmla="*/ 6700 h 8104"/>
                  <a:gd name="connsiteX4" fmla="*/ 2107 w 14514"/>
                  <a:gd name="connsiteY4" fmla="*/ 6700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104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8573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32AC84F4-55CC-4979-A8B0-A0DD67CE980C}"/>
                  </a:ext>
                </a:extLst>
              </p:cNvPr>
              <p:cNvSpPr/>
              <p:nvPr/>
            </p:nvSpPr>
            <p:spPr>
              <a:xfrm>
                <a:off x="6941889" y="3460299"/>
                <a:ext cx="14514" cy="7781"/>
              </a:xfrm>
              <a:custGeom>
                <a:avLst/>
                <a:gdLst>
                  <a:gd name="connsiteX0" fmla="*/ 2107 w 14514"/>
                  <a:gd name="connsiteY0" fmla="*/ 6700 h 7781"/>
                  <a:gd name="connsiteX1" fmla="*/ 2107 w 14514"/>
                  <a:gd name="connsiteY1" fmla="*/ 1081 h 7781"/>
                  <a:gd name="connsiteX2" fmla="*/ 12408 w 14514"/>
                  <a:gd name="connsiteY2" fmla="*/ 1081 h 7781"/>
                  <a:gd name="connsiteX3" fmla="*/ 12408 w 14514"/>
                  <a:gd name="connsiteY3" fmla="*/ 6700 h 7781"/>
                  <a:gd name="connsiteX4" fmla="*/ 2107 w 14514"/>
                  <a:gd name="connsiteY4" fmla="*/ 6700 h 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81">
                    <a:moveTo>
                      <a:pt x="2107" y="6700"/>
                    </a:moveTo>
                    <a:cubicBezTo>
                      <a:pt x="-702" y="4827"/>
                      <a:pt x="-702" y="2018"/>
                      <a:pt x="2107" y="1081"/>
                    </a:cubicBezTo>
                    <a:cubicBezTo>
                      <a:pt x="4916" y="145"/>
                      <a:pt x="9598" y="-792"/>
                      <a:pt x="12408" y="1081"/>
                    </a:cubicBezTo>
                    <a:cubicBezTo>
                      <a:pt x="15217" y="2954"/>
                      <a:pt x="15217" y="5763"/>
                      <a:pt x="12408" y="6700"/>
                    </a:cubicBezTo>
                    <a:cubicBezTo>
                      <a:pt x="9598" y="7636"/>
                      <a:pt x="4916" y="8573"/>
                      <a:pt x="2107" y="6700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BF5281D-3750-43FF-BD48-76BA68E1FAB8}"/>
                  </a:ext>
                </a:extLst>
              </p:cNvPr>
              <p:cNvSpPr/>
              <p:nvPr/>
            </p:nvSpPr>
            <p:spPr>
              <a:xfrm>
                <a:off x="6873530" y="3421585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5853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66F2F8E2-8D56-4CF0-A998-297959996039}"/>
                  </a:ext>
                </a:extLst>
              </p:cNvPr>
              <p:cNvSpPr/>
              <p:nvPr/>
            </p:nvSpPr>
            <p:spPr>
              <a:xfrm>
                <a:off x="7890486" y="3923505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92DDB3-9066-401E-B90B-B0DDD4AF0144}"/>
                  </a:ext>
                </a:extLst>
              </p:cNvPr>
              <p:cNvSpPr/>
              <p:nvPr/>
            </p:nvSpPr>
            <p:spPr>
              <a:xfrm>
                <a:off x="7822127" y="3885115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69E4A5AC-3355-42CF-B1E6-D6892A15F04B}"/>
                  </a:ext>
                </a:extLst>
              </p:cNvPr>
              <p:cNvSpPr/>
              <p:nvPr/>
            </p:nvSpPr>
            <p:spPr>
              <a:xfrm>
                <a:off x="7754705" y="3846721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6261AE7-ED6D-47F2-8150-D4241EDED34F}"/>
                  </a:ext>
                </a:extLst>
              </p:cNvPr>
              <p:cNvSpPr/>
              <p:nvPr/>
            </p:nvSpPr>
            <p:spPr>
              <a:xfrm>
                <a:off x="7687282" y="3807389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21321FC6-5269-4596-9C1B-62454E4229EA}"/>
                  </a:ext>
                </a:extLst>
              </p:cNvPr>
              <p:cNvSpPr/>
              <p:nvPr/>
            </p:nvSpPr>
            <p:spPr>
              <a:xfrm>
                <a:off x="7618923" y="3768995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8A1C2A28-CB16-45DC-A26C-2226DF3FD024}"/>
                  </a:ext>
                </a:extLst>
              </p:cNvPr>
              <p:cNvSpPr/>
              <p:nvPr/>
            </p:nvSpPr>
            <p:spPr>
              <a:xfrm>
                <a:off x="7551501" y="3730605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9A16E242-5556-4CA0-9C02-214896E6741E}"/>
                  </a:ext>
                </a:extLst>
              </p:cNvPr>
              <p:cNvSpPr/>
              <p:nvPr/>
            </p:nvSpPr>
            <p:spPr>
              <a:xfrm>
                <a:off x="7483142" y="3691273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43F12770-87A5-4B3C-A054-40847CC19CB0}"/>
                  </a:ext>
                </a:extLst>
              </p:cNvPr>
              <p:cNvSpPr/>
              <p:nvPr/>
            </p:nvSpPr>
            <p:spPr>
              <a:xfrm>
                <a:off x="7415720" y="3652879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5B09687-FFBB-4EE6-B924-467B0EB2DD7A}"/>
                  </a:ext>
                </a:extLst>
              </p:cNvPr>
              <p:cNvSpPr/>
              <p:nvPr/>
            </p:nvSpPr>
            <p:spPr>
              <a:xfrm>
                <a:off x="7347361" y="3614485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10535" y="7960"/>
                      <a:pt x="5853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F22DBAD-B391-4F31-9FF8-60A2C2E167C0}"/>
                  </a:ext>
                </a:extLst>
              </p:cNvPr>
              <p:cNvSpPr/>
              <p:nvPr/>
            </p:nvSpPr>
            <p:spPr>
              <a:xfrm>
                <a:off x="7279938" y="3575158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6A80AD8-96F2-48C3-B98A-4977622FD53D}"/>
                  </a:ext>
                </a:extLst>
              </p:cNvPr>
              <p:cNvSpPr/>
              <p:nvPr/>
            </p:nvSpPr>
            <p:spPr>
              <a:xfrm>
                <a:off x="7212516" y="3536763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571DFCB4-6F5A-4ADD-8019-3251B5B41CBC}"/>
                  </a:ext>
                </a:extLst>
              </p:cNvPr>
              <p:cNvSpPr/>
              <p:nvPr/>
            </p:nvSpPr>
            <p:spPr>
              <a:xfrm>
                <a:off x="7144157" y="3498369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FA237119-3E07-412E-B801-A906DE00B427}"/>
                  </a:ext>
                </a:extLst>
              </p:cNvPr>
              <p:cNvSpPr/>
              <p:nvPr/>
            </p:nvSpPr>
            <p:spPr>
              <a:xfrm>
                <a:off x="7076734" y="3459042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4916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7851D664-5955-47AA-8427-EF6C1CC122D9}"/>
                  </a:ext>
                </a:extLst>
              </p:cNvPr>
              <p:cNvSpPr/>
              <p:nvPr/>
            </p:nvSpPr>
            <p:spPr>
              <a:xfrm>
                <a:off x="7008375" y="3420648"/>
                <a:ext cx="14514" cy="8427"/>
              </a:xfrm>
              <a:custGeom>
                <a:avLst/>
                <a:gdLst>
                  <a:gd name="connsiteX0" fmla="*/ 2107 w 14514"/>
                  <a:gd name="connsiteY0" fmla="*/ 7023 h 8427"/>
                  <a:gd name="connsiteX1" fmla="*/ 2107 w 14514"/>
                  <a:gd name="connsiteY1" fmla="*/ 1405 h 8427"/>
                  <a:gd name="connsiteX2" fmla="*/ 12408 w 14514"/>
                  <a:gd name="connsiteY2" fmla="*/ 1405 h 8427"/>
                  <a:gd name="connsiteX3" fmla="*/ 12408 w 14514"/>
                  <a:gd name="connsiteY3" fmla="*/ 7023 h 8427"/>
                  <a:gd name="connsiteX4" fmla="*/ 2107 w 14514"/>
                  <a:gd name="connsiteY4" fmla="*/ 7023 h 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8427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8896"/>
                      <a:pt x="5853" y="8896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0F82E7CD-9CFF-45EA-9424-E25187D16A16}"/>
                  </a:ext>
                </a:extLst>
              </p:cNvPr>
              <p:cNvSpPr/>
              <p:nvPr/>
            </p:nvSpPr>
            <p:spPr>
              <a:xfrm>
                <a:off x="6940953" y="3382253"/>
                <a:ext cx="14514" cy="7725"/>
              </a:xfrm>
              <a:custGeom>
                <a:avLst/>
                <a:gdLst>
                  <a:gd name="connsiteX0" fmla="*/ 2107 w 14514"/>
                  <a:gd name="connsiteY0" fmla="*/ 7023 h 7725"/>
                  <a:gd name="connsiteX1" fmla="*/ 2107 w 14514"/>
                  <a:gd name="connsiteY1" fmla="*/ 1405 h 7725"/>
                  <a:gd name="connsiteX2" fmla="*/ 12408 w 14514"/>
                  <a:gd name="connsiteY2" fmla="*/ 1405 h 7725"/>
                  <a:gd name="connsiteX3" fmla="*/ 12408 w 14514"/>
                  <a:gd name="connsiteY3" fmla="*/ 7023 h 7725"/>
                  <a:gd name="connsiteX4" fmla="*/ 2107 w 14514"/>
                  <a:gd name="connsiteY4" fmla="*/ 7023 h 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4" h="7725">
                    <a:moveTo>
                      <a:pt x="2107" y="7023"/>
                    </a:moveTo>
                    <a:cubicBezTo>
                      <a:pt x="-702" y="5150"/>
                      <a:pt x="-702" y="2341"/>
                      <a:pt x="2107" y="1405"/>
                    </a:cubicBezTo>
                    <a:cubicBezTo>
                      <a:pt x="4916" y="-468"/>
                      <a:pt x="9598" y="-468"/>
                      <a:pt x="12408" y="1405"/>
                    </a:cubicBezTo>
                    <a:cubicBezTo>
                      <a:pt x="15217" y="3277"/>
                      <a:pt x="15217" y="6087"/>
                      <a:pt x="12408" y="7023"/>
                    </a:cubicBezTo>
                    <a:cubicBezTo>
                      <a:pt x="9598" y="7960"/>
                      <a:pt x="4916" y="7960"/>
                      <a:pt x="2107" y="7023"/>
                    </a:cubicBezTo>
                    <a:close/>
                  </a:path>
                </a:pathLst>
              </a:custGeom>
              <a:grpFill/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1F32EAF-B761-451D-8E7C-BEDEA5B44546}"/>
                </a:ext>
              </a:extLst>
            </p:cNvPr>
            <p:cNvSpPr txBox="1"/>
            <p:nvPr/>
          </p:nvSpPr>
          <p:spPr>
            <a:xfrm>
              <a:off x="6396917" y="3464278"/>
              <a:ext cx="685629" cy="1234971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Synapse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</a:t>
              </a:r>
            </a:p>
          </p:txBody>
        </p:sp>
        <p:pic>
          <p:nvPicPr>
            <p:cNvPr id="336" name="Picture 335">
              <a:extLst>
                <a:ext uri="{FF2B5EF4-FFF2-40B4-BE49-F238E27FC236}">
                  <a16:creationId xmlns:a16="http://schemas.microsoft.com/office/drawing/2014/main" id="{4AE8156E-7242-43B5-8937-806748C21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696" y="2601125"/>
              <a:ext cx="1136900" cy="1311156"/>
            </a:xfrm>
            <a:prstGeom prst="rect">
              <a:avLst/>
            </a:prstGeom>
            <a:effectLst>
              <a:outerShdw blurRad="127000" dist="165100" dir="30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25" name="Title 1024">
            <a:extLst>
              <a:ext uri="{FF2B5EF4-FFF2-40B4-BE49-F238E27FC236}">
                <a16:creationId xmlns:a16="http://schemas.microsoft.com/office/drawing/2014/main" id="{C595FA15-DC9A-4375-9597-7360DAF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4662"/>
            <a:ext cx="5817055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Azure Synapse Link     </a:t>
            </a:r>
          </a:p>
        </p:txBody>
      </p:sp>
    </p:spTree>
    <p:extLst>
      <p:ext uri="{BB962C8B-B14F-4D97-AF65-F5344CB8AC3E}">
        <p14:creationId xmlns:p14="http://schemas.microsoft.com/office/powerpoint/2010/main" val="110218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3.7037E-7 L -0.02838 0.0319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5.55112E-17 L -0.02812 0.0314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0" presetClass="path" presetSubtype="0" repeatCount="indefinite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0533 -0.10671 L 0.17578 -0.03333 C 0.20117 -0.06018 0.23763 -0.09768 0.26302 -0.1243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1" y="-622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23 C 0.03399 -0.03519 0.07018 -0.06158 0.10313 -0.09699 C 0.08034 -0.11898 0.05625 -0.14676 0.03386 -0.16921 C 0.0599 -0.19607 0.08477 -0.22616 0.11146 -0.25255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1263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00092 L -0.11263 0.11875 L -0.18412 0.04815 L -0.28946 0.1544 " pathEditMode="relative" ptsTypes="AAAA">
                                      <p:cBhvr>
                                        <p:cTn id="3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2 L -0.09934 0.10717 L -0.03125 0.17986 L -0.13099 0.28264 " pathEditMode="relative" rAng="0" ptsTypes="AAAA">
                                      <p:cBhvr>
                                        <p:cTn id="3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1407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/>
      <p:bldP spid="87" grpId="0"/>
      <p:bldP spid="3" grpId="0"/>
      <p:bldP spid="357" grpId="0" animBg="1"/>
      <p:bldP spid="358" grpId="0" animBg="1"/>
      <p:bldP spid="359" grpId="0" animBg="1"/>
      <p:bldP spid="3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4C89AC-926D-4683-8D39-0B808D015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74949" y="3328496"/>
            <a:ext cx="2343150" cy="742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accent2"/>
                </a:solidFill>
                <a:latin typeface="Segoe UI"/>
                <a:ea typeface="Segoe UI" pitchFamily="34" charset="0"/>
                <a:cs typeface="Segoe UI" pitchFamily="34" charset="0"/>
              </a:rPr>
              <a:t>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ear real-time insights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975FA-65FF-4037-BBAD-DAD056CC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Synapse Link for SQL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032621-70B0-4F65-9F03-C3D7D21E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99" y="4071909"/>
            <a:ext cx="2343150" cy="166955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With a streamlined setup, transfer data from operational systems seamlessly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673886C-8FBF-4EE1-9E5E-8D521E181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99" y="3328496"/>
            <a:ext cx="2343150" cy="742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Simplified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>
                <a:solidFill>
                  <a:schemeClr val="accent2"/>
                </a:solidFill>
                <a:latin typeface="Segoe UI"/>
                <a:ea typeface="Segoe UI" pitchFamily="34" charset="0"/>
                <a:cs typeface="Segoe UI" pitchFamily="34" charset="0"/>
              </a:rPr>
              <a:t>experience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080DE2-C4B5-4FAC-A8C9-B3AA67E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79574" y="4071909"/>
            <a:ext cx="2343150" cy="166955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Consolidate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data from multiple sources into a single analytics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DF95F-8ADE-4C3A-99CD-AF4F0FFF8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79574" y="3328496"/>
            <a:ext cx="2343150" cy="742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Centralized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E750BB-8DA6-44F1-AB5A-EBDB6289B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74949" y="4071909"/>
            <a:ext cx="2343150" cy="166955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Maximize impact with automated systems, capturing and updating data in near real-time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58F7DB-A056-43F3-8A8F-A4EA51AB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70324" y="4071909"/>
            <a:ext cx="2343150" cy="166955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Record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changes without stretching source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A8C43-32AD-4AE5-B86A-F734B31F0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70324" y="3328496"/>
            <a:ext cx="2343150" cy="742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Minimized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overhead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8AD87-C27E-22AA-7118-FB23D840B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73510" y="1726936"/>
            <a:ext cx="1746028" cy="1443906"/>
            <a:chOff x="6652053" y="2119469"/>
            <a:chExt cx="1746028" cy="1443906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A5214D9-C402-38AE-BAA7-DA4CB04C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83763" y="2889113"/>
              <a:ext cx="1363326" cy="67426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7CC1FA-9074-FB77-E8F3-1196C74CB709}"/>
                </a:ext>
              </a:extLst>
            </p:cNvPr>
            <p:cNvGrpSpPr/>
            <p:nvPr/>
          </p:nvGrpSpPr>
          <p:grpSpPr>
            <a:xfrm>
              <a:off x="6867935" y="2631793"/>
              <a:ext cx="1385200" cy="778454"/>
              <a:chOff x="6304345" y="2672273"/>
              <a:chExt cx="2299527" cy="1292285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A3288B86-457F-4C05-C5DD-BF3E1DAD2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3227" y="2672273"/>
                <a:ext cx="1590645" cy="959337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EEBE9562-E922-96D6-2F7A-0DC20B038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04345" y="3029976"/>
                <a:ext cx="1671108" cy="934582"/>
              </a:xfrm>
              <a:prstGeom prst="rect">
                <a:avLst/>
              </a:prstGeom>
            </p:spPr>
          </p:pic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BD32E69-206C-C4A8-0F3D-5C0F0DC5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46461" y="2119469"/>
              <a:ext cx="426101" cy="529823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B8FED16-2948-0D87-C476-378B5D9B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0750" y="2550581"/>
              <a:ext cx="495611" cy="52021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5052BCF-139D-6EF5-B99F-B7509507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71950" y="2313705"/>
              <a:ext cx="586952" cy="685876"/>
            </a:xfrm>
            <a:prstGeom prst="rect">
              <a:avLst/>
            </a:prstGeom>
            <a:effectLst>
              <a:outerShdw blurRad="88900" dist="3429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D96A2AFD-BBBB-1796-D7AA-6E9302A19E85}"/>
                </a:ext>
              </a:extLst>
            </p:cNvPr>
            <p:cNvSpPr/>
            <p:nvPr/>
          </p:nvSpPr>
          <p:spPr>
            <a:xfrm>
              <a:off x="6826128" y="2277209"/>
              <a:ext cx="1439307" cy="575354"/>
            </a:xfrm>
            <a:prstGeom prst="arc">
              <a:avLst>
                <a:gd name="adj1" fmla="val 14706564"/>
                <a:gd name="adj2" fmla="val 275522"/>
              </a:avLst>
            </a:prstGeom>
            <a:ln w="25400">
              <a:gradFill>
                <a:gsLst>
                  <a:gs pos="0">
                    <a:schemeClr val="accent1">
                      <a:alpha val="0"/>
                    </a:schemeClr>
                  </a:gs>
                  <a:gs pos="49000">
                    <a:srgbClr val="0078D4"/>
                  </a:gs>
                  <a:gs pos="22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ECDD927-0513-ACCB-4C51-E1B799C6E01B}"/>
                </a:ext>
              </a:extLst>
            </p:cNvPr>
            <p:cNvSpPr/>
            <p:nvPr/>
          </p:nvSpPr>
          <p:spPr>
            <a:xfrm>
              <a:off x="6741791" y="2334531"/>
              <a:ext cx="1439307" cy="575354"/>
            </a:xfrm>
            <a:prstGeom prst="arc">
              <a:avLst>
                <a:gd name="adj1" fmla="val 1949895"/>
                <a:gd name="adj2" fmla="val 11346612"/>
              </a:avLst>
            </a:prstGeom>
            <a:ln w="25400">
              <a:gradFill flip="none" rotWithShape="1">
                <a:gsLst>
                  <a:gs pos="54000">
                    <a:srgbClr val="0078D4"/>
                  </a:gs>
                  <a:gs pos="0">
                    <a:schemeClr val="accent1"/>
                  </a:gs>
                  <a:gs pos="96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944EDA-7A39-DCD7-80A6-8BAAA6D2F333}"/>
                </a:ext>
              </a:extLst>
            </p:cNvPr>
            <p:cNvSpPr/>
            <p:nvPr/>
          </p:nvSpPr>
          <p:spPr bwMode="auto">
            <a:xfrm>
              <a:off x="6652053" y="2372451"/>
              <a:ext cx="302458" cy="302458"/>
            </a:xfrm>
            <a:prstGeom prst="ellipse">
              <a:avLst/>
            </a:prstGeom>
            <a:gradFill flip="none" rotWithShape="1">
              <a:gsLst>
                <a:gs pos="85000">
                  <a:schemeClr val="accent1">
                    <a:alpha val="0"/>
                  </a:schemeClr>
                </a:gs>
                <a:gs pos="11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A9EB71-5002-BB6C-B16D-4524D2829845}"/>
                </a:ext>
              </a:extLst>
            </p:cNvPr>
            <p:cNvSpPr/>
            <p:nvPr/>
          </p:nvSpPr>
          <p:spPr bwMode="auto">
            <a:xfrm>
              <a:off x="8154200" y="2436669"/>
              <a:ext cx="243881" cy="243881"/>
            </a:xfrm>
            <a:prstGeom prst="ellipse">
              <a:avLst/>
            </a:prstGeom>
            <a:gradFill flip="none" rotWithShape="1">
              <a:gsLst>
                <a:gs pos="85000">
                  <a:schemeClr val="accent1">
                    <a:alpha val="0"/>
                  </a:schemeClr>
                </a:gs>
                <a:gs pos="11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5B3D9C8-125B-FC67-60C1-DDE9504B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37850" y="2557069"/>
              <a:ext cx="277352" cy="35996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84161D-F5BE-AB98-820F-71EAA1811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37809" y="1677517"/>
            <a:ext cx="2316173" cy="1493325"/>
            <a:chOff x="3596043" y="2115667"/>
            <a:chExt cx="2316173" cy="14933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F6D12D89-F7FA-CF1C-4C00-7042DD791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7802" y="2934730"/>
              <a:ext cx="1363326" cy="67426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9ED6490-246C-D380-D4A6-59D08AE2584D}"/>
                </a:ext>
              </a:extLst>
            </p:cNvPr>
            <p:cNvGrpSpPr/>
            <p:nvPr/>
          </p:nvGrpSpPr>
          <p:grpSpPr>
            <a:xfrm>
              <a:off x="4021974" y="2677410"/>
              <a:ext cx="1385200" cy="778454"/>
              <a:chOff x="6304345" y="2672273"/>
              <a:chExt cx="2299527" cy="1292285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A91869A4-23E0-4536-A8A0-C8FF50527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3227" y="2672273"/>
                <a:ext cx="1590645" cy="959337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BDD4A683-DA20-057F-651D-C362B1A80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04345" y="3029976"/>
                <a:ext cx="1671108" cy="934582"/>
              </a:xfrm>
              <a:prstGeom prst="rect">
                <a:avLst/>
              </a:prstGeom>
            </p:spPr>
          </p:pic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22C803-7438-866A-A5D3-C6A1B5A38884}"/>
                </a:ext>
              </a:extLst>
            </p:cNvPr>
            <p:cNvSpPr/>
            <p:nvPr/>
          </p:nvSpPr>
          <p:spPr bwMode="auto">
            <a:xfrm>
              <a:off x="3596043" y="2212437"/>
              <a:ext cx="2316173" cy="450653"/>
            </a:xfrm>
            <a:prstGeom prst="rect">
              <a:avLst/>
            </a:prstGeom>
            <a:gradFill flip="none" rotWithShape="1">
              <a:gsLst>
                <a:gs pos="48255">
                  <a:schemeClr val="accent1"/>
                </a:gs>
                <a:gs pos="125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8EF9DF0-0013-7F68-D446-42D58DA1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6735" y="2115667"/>
              <a:ext cx="854979" cy="1091624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C2A87ED0-CFB0-509C-7B1E-47F501F7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86483" y="2331350"/>
              <a:ext cx="362638" cy="562352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B3FE48D-E13F-2039-A25D-6564B0933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193831" y="2426767"/>
              <a:ext cx="372150" cy="501591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B661A5F-BB54-E422-0A77-D5309030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935997" y="2274882"/>
              <a:ext cx="303319" cy="48174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432698B-0BD6-2863-85A5-AA64A9A0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84461" y="2409451"/>
              <a:ext cx="437135" cy="44159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41B182-2AA4-5716-DD4D-1AD3D4AC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9940" y="1810610"/>
            <a:ext cx="1463918" cy="1360232"/>
            <a:chOff x="9724522" y="2212436"/>
            <a:chExt cx="1463918" cy="1360232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D1D9681-EC91-5A26-3A34-DC081D2A5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9068" y="2898406"/>
              <a:ext cx="1363326" cy="674262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A7B09F-5886-A689-2CC2-1E883443F870}"/>
                </a:ext>
              </a:extLst>
            </p:cNvPr>
            <p:cNvGrpSpPr/>
            <p:nvPr/>
          </p:nvGrpSpPr>
          <p:grpSpPr>
            <a:xfrm>
              <a:off x="9803240" y="2641086"/>
              <a:ext cx="1385200" cy="778454"/>
              <a:chOff x="6304345" y="2672273"/>
              <a:chExt cx="2299527" cy="1292285"/>
            </a:xfrm>
          </p:grpSpPr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82936902-D24E-71DC-D5C5-EAF18D65E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3227" y="2672273"/>
                <a:ext cx="1590645" cy="959337"/>
              </a:xfrm>
              <a:prstGeom prst="rect">
                <a:avLst/>
              </a:prstGeom>
            </p:spPr>
          </p:pic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F42CB9B1-EE20-8977-82CA-4364C109F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04345" y="3029976"/>
                <a:ext cx="1671108" cy="934582"/>
              </a:xfrm>
              <a:prstGeom prst="rect">
                <a:avLst/>
              </a:prstGeom>
            </p:spPr>
          </p:pic>
        </p:grp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4C11710E-353F-08B9-D786-8803B98B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flipH="1">
              <a:off x="9876766" y="2309906"/>
              <a:ext cx="371932" cy="636199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B9DF8A89-2B3B-22FD-0353-5718E34A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724522" y="2614383"/>
              <a:ext cx="1369128" cy="796144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8B18967-BCFD-D2EF-EE18-AC6820A51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05082" y="2843272"/>
              <a:ext cx="929806" cy="530948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53BEC9CC-5C62-37AE-C1ED-DD7F2071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9974041" y="2844159"/>
              <a:ext cx="929806" cy="530948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E875A8-A3C4-DCF8-F9C4-67662BBE9125}"/>
                </a:ext>
              </a:extLst>
            </p:cNvPr>
            <p:cNvSpPr/>
            <p:nvPr/>
          </p:nvSpPr>
          <p:spPr bwMode="auto">
            <a:xfrm>
              <a:off x="10080427" y="2946991"/>
              <a:ext cx="650733" cy="311535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35914D-9C85-937C-0812-96636C9ED158}"/>
                </a:ext>
              </a:extLst>
            </p:cNvPr>
            <p:cNvSpPr/>
            <p:nvPr/>
          </p:nvSpPr>
          <p:spPr bwMode="auto">
            <a:xfrm>
              <a:off x="10023519" y="2828119"/>
              <a:ext cx="764547" cy="366023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143464-FF84-AE87-1639-C5E3B34BC5E3}"/>
                </a:ext>
              </a:extLst>
            </p:cNvPr>
            <p:cNvSpPr/>
            <p:nvPr/>
          </p:nvSpPr>
          <p:spPr bwMode="auto">
            <a:xfrm>
              <a:off x="9973467" y="2693238"/>
              <a:ext cx="864653" cy="413948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02AA2F4B-4334-2CF5-EEE3-9DB07C41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526456" y="2300209"/>
              <a:ext cx="472749" cy="562046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695FB38F-80D9-9E43-5868-BE8E4F14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230507" y="2481139"/>
              <a:ext cx="391950" cy="49124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6821909-43FA-4BAF-26BB-0316BD4CD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997872" y="2658103"/>
              <a:ext cx="305815" cy="38323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DB5DFF29-E477-F2EC-368D-E1DCDECE0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795319" y="2801951"/>
              <a:ext cx="234529" cy="28637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00315A-6000-B7AB-8128-A184B6064073}"/>
                </a:ext>
              </a:extLst>
            </p:cNvPr>
            <p:cNvGrpSpPr/>
            <p:nvPr/>
          </p:nvGrpSpPr>
          <p:grpSpPr>
            <a:xfrm>
              <a:off x="10278491" y="2212436"/>
              <a:ext cx="254557" cy="437913"/>
              <a:chOff x="6407519" y="419048"/>
              <a:chExt cx="657110" cy="113042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4FDCF9E-A8FB-446E-7E19-DA5DA01C4B8E}"/>
                  </a:ext>
                </a:extLst>
              </p:cNvPr>
              <p:cNvSpPr/>
              <p:nvPr/>
            </p:nvSpPr>
            <p:spPr>
              <a:xfrm>
                <a:off x="6407519" y="1235778"/>
                <a:ext cx="544330" cy="313694"/>
              </a:xfrm>
              <a:custGeom>
                <a:avLst/>
                <a:gdLst>
                  <a:gd name="connsiteX0" fmla="*/ 0 w 544330"/>
                  <a:gd name="connsiteY0" fmla="*/ 79658 h 313694"/>
                  <a:gd name="connsiteX1" fmla="*/ 144497 w 544330"/>
                  <a:gd name="connsiteY1" fmla="*/ 0 h 313694"/>
                  <a:gd name="connsiteX2" fmla="*/ 528585 w 544330"/>
                  <a:gd name="connsiteY2" fmla="*/ 207482 h 313694"/>
                  <a:gd name="connsiteX3" fmla="*/ 528585 w 544330"/>
                  <a:gd name="connsiteY3" fmla="*/ 260592 h 313694"/>
                  <a:gd name="connsiteX4" fmla="*/ 432253 w 544330"/>
                  <a:gd name="connsiteY4" fmla="*/ 313695 h 313694"/>
                  <a:gd name="connsiteX5" fmla="*/ 0 w 544330"/>
                  <a:gd name="connsiteY5" fmla="*/ 79658 h 31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30" h="313694">
                    <a:moveTo>
                      <a:pt x="0" y="79658"/>
                    </a:moveTo>
                    <a:lnTo>
                      <a:pt x="144497" y="0"/>
                    </a:lnTo>
                    <a:lnTo>
                      <a:pt x="528585" y="207482"/>
                    </a:lnTo>
                    <a:cubicBezTo>
                      <a:pt x="549580" y="218602"/>
                      <a:pt x="549580" y="248857"/>
                      <a:pt x="528585" y="260592"/>
                    </a:cubicBezTo>
                    <a:lnTo>
                      <a:pt x="432253" y="313695"/>
                    </a:lnTo>
                    <a:lnTo>
                      <a:pt x="0" y="7965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B7365F2-FB18-2565-9D6D-F607FBDD237A}"/>
                  </a:ext>
                </a:extLst>
              </p:cNvPr>
              <p:cNvSpPr/>
              <p:nvPr/>
            </p:nvSpPr>
            <p:spPr>
              <a:xfrm>
                <a:off x="6764675" y="1300603"/>
                <a:ext cx="100593" cy="124375"/>
              </a:xfrm>
              <a:custGeom>
                <a:avLst/>
                <a:gdLst>
                  <a:gd name="connsiteX0" fmla="*/ 0 w 100593"/>
                  <a:gd name="connsiteY0" fmla="*/ 58531 h 124375"/>
                  <a:gd name="connsiteX1" fmla="*/ 100594 w 100593"/>
                  <a:gd name="connsiteY1" fmla="*/ 0 h 124375"/>
                  <a:gd name="connsiteX2" fmla="*/ 100594 w 100593"/>
                  <a:gd name="connsiteY2" fmla="*/ 65845 h 124375"/>
                  <a:gd name="connsiteX3" fmla="*/ 0 w 100593"/>
                  <a:gd name="connsiteY3" fmla="*/ 124375 h 124375"/>
                  <a:gd name="connsiteX4" fmla="*/ 0 w 100593"/>
                  <a:gd name="connsiteY4" fmla="*/ 58531 h 12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593" h="124375">
                    <a:moveTo>
                      <a:pt x="0" y="58531"/>
                    </a:moveTo>
                    <a:lnTo>
                      <a:pt x="100594" y="0"/>
                    </a:lnTo>
                    <a:lnTo>
                      <a:pt x="100594" y="65845"/>
                    </a:lnTo>
                    <a:lnTo>
                      <a:pt x="0" y="124375"/>
                    </a:lnTo>
                    <a:lnTo>
                      <a:pt x="0" y="58531"/>
                    </a:ln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216BA4E-5239-55D7-ED26-DBF1DA972C02}"/>
                  </a:ext>
                </a:extLst>
              </p:cNvPr>
              <p:cNvSpPr/>
              <p:nvPr/>
            </p:nvSpPr>
            <p:spPr>
              <a:xfrm>
                <a:off x="6556167" y="1002463"/>
                <a:ext cx="246910" cy="210334"/>
              </a:xfrm>
              <a:custGeom>
                <a:avLst/>
                <a:gdLst>
                  <a:gd name="connsiteX0" fmla="*/ 0 w 246910"/>
                  <a:gd name="connsiteY0" fmla="*/ 58531 h 210334"/>
                  <a:gd name="connsiteX1" fmla="*/ 102421 w 246910"/>
                  <a:gd name="connsiteY1" fmla="*/ 0 h 210334"/>
                  <a:gd name="connsiteX2" fmla="*/ 170099 w 246910"/>
                  <a:gd name="connsiteY2" fmla="*/ 84133 h 210334"/>
                  <a:gd name="connsiteX3" fmla="*/ 246911 w 246910"/>
                  <a:gd name="connsiteY3" fmla="*/ 151811 h 210334"/>
                  <a:gd name="connsiteX4" fmla="*/ 144490 w 246910"/>
                  <a:gd name="connsiteY4" fmla="*/ 210335 h 210334"/>
                  <a:gd name="connsiteX5" fmla="*/ 67671 w 246910"/>
                  <a:gd name="connsiteY5" fmla="*/ 142663 h 210334"/>
                  <a:gd name="connsiteX6" fmla="*/ 0 w 246910"/>
                  <a:gd name="connsiteY6" fmla="*/ 58531 h 21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910" h="210334">
                    <a:moveTo>
                      <a:pt x="0" y="58531"/>
                    </a:moveTo>
                    <a:lnTo>
                      <a:pt x="102421" y="0"/>
                    </a:lnTo>
                    <a:cubicBezTo>
                      <a:pt x="122542" y="29269"/>
                      <a:pt x="144490" y="56704"/>
                      <a:pt x="170099" y="84133"/>
                    </a:cubicBezTo>
                    <a:cubicBezTo>
                      <a:pt x="195700" y="111568"/>
                      <a:pt x="221309" y="133516"/>
                      <a:pt x="246911" y="151811"/>
                    </a:cubicBezTo>
                    <a:lnTo>
                      <a:pt x="144490" y="210335"/>
                    </a:lnTo>
                    <a:cubicBezTo>
                      <a:pt x="118882" y="193874"/>
                      <a:pt x="95107" y="170098"/>
                      <a:pt x="67671" y="142663"/>
                    </a:cubicBezTo>
                    <a:cubicBezTo>
                      <a:pt x="42070" y="115228"/>
                      <a:pt x="18288" y="85966"/>
                      <a:pt x="0" y="58531"/>
                    </a:cubicBez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7FECACE-F322-478E-279F-68FAB0A3A526}"/>
                  </a:ext>
                </a:extLst>
              </p:cNvPr>
              <p:cNvSpPr/>
              <p:nvPr/>
            </p:nvSpPr>
            <p:spPr>
              <a:xfrm>
                <a:off x="6764675" y="1187222"/>
                <a:ext cx="162784" cy="64718"/>
              </a:xfrm>
              <a:custGeom>
                <a:avLst/>
                <a:gdLst>
                  <a:gd name="connsiteX0" fmla="*/ 0 w 162784"/>
                  <a:gd name="connsiteY0" fmla="*/ 58524 h 64718"/>
                  <a:gd name="connsiteX1" fmla="*/ 102427 w 162784"/>
                  <a:gd name="connsiteY1" fmla="*/ 0 h 64718"/>
                  <a:gd name="connsiteX2" fmla="*/ 162785 w 162784"/>
                  <a:gd name="connsiteY2" fmla="*/ 0 h 64718"/>
                  <a:gd name="connsiteX3" fmla="*/ 60358 w 162784"/>
                  <a:gd name="connsiteY3" fmla="*/ 58524 h 64718"/>
                  <a:gd name="connsiteX4" fmla="*/ 0 w 162784"/>
                  <a:gd name="connsiteY4" fmla="*/ 58524 h 64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84" h="64718">
                    <a:moveTo>
                      <a:pt x="0" y="58524"/>
                    </a:moveTo>
                    <a:lnTo>
                      <a:pt x="102427" y="0"/>
                    </a:lnTo>
                    <a:cubicBezTo>
                      <a:pt x="128029" y="9147"/>
                      <a:pt x="148150" y="9147"/>
                      <a:pt x="162785" y="0"/>
                    </a:cubicBezTo>
                    <a:lnTo>
                      <a:pt x="60358" y="58524"/>
                    </a:lnTo>
                    <a:cubicBezTo>
                      <a:pt x="43896" y="65845"/>
                      <a:pt x="23782" y="67672"/>
                      <a:pt x="0" y="58524"/>
                    </a:cubicBez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1ECDF1D-AD4D-8898-03C1-51B9649A5D91}"/>
                  </a:ext>
                </a:extLst>
              </p:cNvPr>
              <p:cNvSpPr/>
              <p:nvPr/>
            </p:nvSpPr>
            <p:spPr>
              <a:xfrm>
                <a:off x="6764675" y="967740"/>
                <a:ext cx="102427" cy="278012"/>
              </a:xfrm>
              <a:custGeom>
                <a:avLst/>
                <a:gdLst>
                  <a:gd name="connsiteX0" fmla="*/ 0 w 102427"/>
                  <a:gd name="connsiteY0" fmla="*/ 58531 h 278012"/>
                  <a:gd name="connsiteX1" fmla="*/ 102427 w 102427"/>
                  <a:gd name="connsiteY1" fmla="*/ 0 h 278012"/>
                  <a:gd name="connsiteX2" fmla="*/ 102427 w 102427"/>
                  <a:gd name="connsiteY2" fmla="*/ 217655 h 278012"/>
                  <a:gd name="connsiteX3" fmla="*/ 0 w 102427"/>
                  <a:gd name="connsiteY3" fmla="*/ 278013 h 278012"/>
                  <a:gd name="connsiteX4" fmla="*/ 0 w 102427"/>
                  <a:gd name="connsiteY4" fmla="*/ 58531 h 27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427" h="278012">
                    <a:moveTo>
                      <a:pt x="0" y="58531"/>
                    </a:moveTo>
                    <a:lnTo>
                      <a:pt x="102427" y="0"/>
                    </a:lnTo>
                    <a:lnTo>
                      <a:pt x="102427" y="217655"/>
                    </a:lnTo>
                    <a:lnTo>
                      <a:pt x="0" y="278013"/>
                    </a:lnTo>
                    <a:lnTo>
                      <a:pt x="0" y="58531"/>
                    </a:lnTo>
                    <a:close/>
                  </a:path>
                </a:pathLst>
              </a:custGeom>
              <a:solidFill>
                <a:srgbClr val="3CC7F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8A42196-69A2-C299-135C-55E116687438}"/>
                  </a:ext>
                </a:extLst>
              </p:cNvPr>
              <p:cNvSpPr/>
              <p:nvPr/>
            </p:nvSpPr>
            <p:spPr>
              <a:xfrm>
                <a:off x="6653113" y="601948"/>
                <a:ext cx="175585" cy="248737"/>
              </a:xfrm>
              <a:custGeom>
                <a:avLst/>
                <a:gdLst>
                  <a:gd name="connsiteX0" fmla="*/ 21948 w 175585"/>
                  <a:gd name="connsiteY0" fmla="*/ 58524 h 248737"/>
                  <a:gd name="connsiteX1" fmla="*/ 124375 w 175585"/>
                  <a:gd name="connsiteY1" fmla="*/ 0 h 248737"/>
                  <a:gd name="connsiteX2" fmla="*/ 122542 w 175585"/>
                  <a:gd name="connsiteY2" fmla="*/ 1827 h 248737"/>
                  <a:gd name="connsiteX3" fmla="*/ 102427 w 175585"/>
                  <a:gd name="connsiteY3" fmla="*/ 51210 h 248737"/>
                  <a:gd name="connsiteX4" fmla="*/ 175586 w 175585"/>
                  <a:gd name="connsiteY4" fmla="*/ 192040 h 248737"/>
                  <a:gd name="connsiteX5" fmla="*/ 73165 w 175585"/>
                  <a:gd name="connsiteY5" fmla="*/ 248737 h 248737"/>
                  <a:gd name="connsiteX6" fmla="*/ 0 w 175585"/>
                  <a:gd name="connsiteY6" fmla="*/ 107908 h 248737"/>
                  <a:gd name="connsiteX7" fmla="*/ 21948 w 175585"/>
                  <a:gd name="connsiteY7" fmla="*/ 58524 h 248737"/>
                  <a:gd name="connsiteX8" fmla="*/ 21948 w 175585"/>
                  <a:gd name="connsiteY8" fmla="*/ 58524 h 24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85" h="248737">
                    <a:moveTo>
                      <a:pt x="21948" y="58524"/>
                    </a:moveTo>
                    <a:lnTo>
                      <a:pt x="124375" y="0"/>
                    </a:lnTo>
                    <a:cubicBezTo>
                      <a:pt x="124375" y="0"/>
                      <a:pt x="122542" y="0"/>
                      <a:pt x="122542" y="1827"/>
                    </a:cubicBezTo>
                    <a:cubicBezTo>
                      <a:pt x="109741" y="10974"/>
                      <a:pt x="102427" y="27435"/>
                      <a:pt x="102427" y="51210"/>
                    </a:cubicBezTo>
                    <a:cubicBezTo>
                      <a:pt x="102427" y="87786"/>
                      <a:pt x="126202" y="135343"/>
                      <a:pt x="175586" y="192040"/>
                    </a:cubicBezTo>
                    <a:lnTo>
                      <a:pt x="73165" y="248737"/>
                    </a:lnTo>
                    <a:cubicBezTo>
                      <a:pt x="23782" y="192040"/>
                      <a:pt x="0" y="144490"/>
                      <a:pt x="0" y="107908"/>
                    </a:cubicBezTo>
                    <a:cubicBezTo>
                      <a:pt x="0" y="84133"/>
                      <a:pt x="7320" y="67671"/>
                      <a:pt x="21948" y="58524"/>
                    </a:cubicBezTo>
                    <a:cubicBezTo>
                      <a:pt x="20121" y="58524"/>
                      <a:pt x="21948" y="58524"/>
                      <a:pt x="21948" y="58524"/>
                    </a:cubicBez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96DDE8-6759-A7BB-207B-BAFF7B99E375}"/>
                  </a:ext>
                </a:extLst>
              </p:cNvPr>
              <p:cNvSpPr/>
              <p:nvPr/>
            </p:nvSpPr>
            <p:spPr>
              <a:xfrm>
                <a:off x="6792110" y="859846"/>
                <a:ext cx="272519" cy="508462"/>
              </a:xfrm>
              <a:custGeom>
                <a:avLst/>
                <a:gdLst>
                  <a:gd name="connsiteX0" fmla="*/ 248744 w 272519"/>
                  <a:gd name="connsiteY0" fmla="*/ 204848 h 508462"/>
                  <a:gd name="connsiteX1" fmla="*/ 190220 w 272519"/>
                  <a:gd name="connsiteY1" fmla="*/ 98767 h 508462"/>
                  <a:gd name="connsiteX2" fmla="*/ 104254 w 272519"/>
                  <a:gd name="connsiteY2" fmla="*/ 1833 h 508462"/>
                  <a:gd name="connsiteX3" fmla="*/ 102427 w 272519"/>
                  <a:gd name="connsiteY3" fmla="*/ 0 h 508462"/>
                  <a:gd name="connsiteX4" fmla="*/ 0 w 272519"/>
                  <a:gd name="connsiteY4" fmla="*/ 58531 h 508462"/>
                  <a:gd name="connsiteX5" fmla="*/ 1833 w 272519"/>
                  <a:gd name="connsiteY5" fmla="*/ 60358 h 508462"/>
                  <a:gd name="connsiteX6" fmla="*/ 87793 w 272519"/>
                  <a:gd name="connsiteY6" fmla="*/ 157298 h 508462"/>
                  <a:gd name="connsiteX7" fmla="*/ 146324 w 272519"/>
                  <a:gd name="connsiteY7" fmla="*/ 263378 h 508462"/>
                  <a:gd name="connsiteX8" fmla="*/ 170099 w 272519"/>
                  <a:gd name="connsiteY8" fmla="*/ 389580 h 508462"/>
                  <a:gd name="connsiteX9" fmla="*/ 146324 w 272519"/>
                  <a:gd name="connsiteY9" fmla="*/ 481027 h 508462"/>
                  <a:gd name="connsiteX10" fmla="*/ 117055 w 272519"/>
                  <a:gd name="connsiteY10" fmla="*/ 508462 h 508462"/>
                  <a:gd name="connsiteX11" fmla="*/ 219482 w 272519"/>
                  <a:gd name="connsiteY11" fmla="*/ 449931 h 508462"/>
                  <a:gd name="connsiteX12" fmla="*/ 248744 w 272519"/>
                  <a:gd name="connsiteY12" fmla="*/ 422496 h 508462"/>
                  <a:gd name="connsiteX13" fmla="*/ 272519 w 272519"/>
                  <a:gd name="connsiteY13" fmla="*/ 331050 h 508462"/>
                  <a:gd name="connsiteX14" fmla="*/ 248744 w 272519"/>
                  <a:gd name="connsiteY14" fmla="*/ 204848 h 50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519" h="508462">
                    <a:moveTo>
                      <a:pt x="248744" y="204848"/>
                    </a:moveTo>
                    <a:cubicBezTo>
                      <a:pt x="234116" y="166438"/>
                      <a:pt x="213995" y="129862"/>
                      <a:pt x="190220" y="98767"/>
                    </a:cubicBezTo>
                    <a:cubicBezTo>
                      <a:pt x="166438" y="67678"/>
                      <a:pt x="137176" y="34756"/>
                      <a:pt x="104254" y="1833"/>
                    </a:cubicBezTo>
                    <a:lnTo>
                      <a:pt x="102427" y="0"/>
                    </a:lnTo>
                    <a:lnTo>
                      <a:pt x="0" y="58531"/>
                    </a:lnTo>
                    <a:lnTo>
                      <a:pt x="1833" y="60358"/>
                    </a:lnTo>
                    <a:cubicBezTo>
                      <a:pt x="34756" y="93280"/>
                      <a:pt x="64018" y="126202"/>
                      <a:pt x="87793" y="157298"/>
                    </a:cubicBezTo>
                    <a:cubicBezTo>
                      <a:pt x="111568" y="188387"/>
                      <a:pt x="131689" y="223142"/>
                      <a:pt x="146324" y="263378"/>
                    </a:cubicBezTo>
                    <a:cubicBezTo>
                      <a:pt x="160951" y="301788"/>
                      <a:pt x="170099" y="343851"/>
                      <a:pt x="170099" y="389580"/>
                    </a:cubicBezTo>
                    <a:cubicBezTo>
                      <a:pt x="170099" y="427983"/>
                      <a:pt x="162785" y="457252"/>
                      <a:pt x="146324" y="481027"/>
                    </a:cubicBezTo>
                    <a:cubicBezTo>
                      <a:pt x="139003" y="492001"/>
                      <a:pt x="128029" y="501148"/>
                      <a:pt x="117055" y="508462"/>
                    </a:cubicBezTo>
                    <a:lnTo>
                      <a:pt x="219482" y="449931"/>
                    </a:lnTo>
                    <a:cubicBezTo>
                      <a:pt x="230456" y="442618"/>
                      <a:pt x="241430" y="433470"/>
                      <a:pt x="248744" y="422496"/>
                    </a:cubicBezTo>
                    <a:cubicBezTo>
                      <a:pt x="265205" y="398721"/>
                      <a:pt x="272519" y="369459"/>
                      <a:pt x="272519" y="331050"/>
                    </a:cubicBezTo>
                    <a:cubicBezTo>
                      <a:pt x="270692" y="287153"/>
                      <a:pt x="263378" y="245090"/>
                      <a:pt x="248744" y="204848"/>
                    </a:cubicBez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DE9962E-8D6B-D375-9064-85FA0EC92530}"/>
                  </a:ext>
                </a:extLst>
              </p:cNvPr>
              <p:cNvSpPr/>
              <p:nvPr/>
            </p:nvSpPr>
            <p:spPr>
              <a:xfrm>
                <a:off x="6792110" y="636670"/>
                <a:ext cx="102427" cy="283493"/>
              </a:xfrm>
              <a:custGeom>
                <a:avLst/>
                <a:gdLst>
                  <a:gd name="connsiteX0" fmla="*/ 0 w 102427"/>
                  <a:gd name="connsiteY0" fmla="*/ 58524 h 283493"/>
                  <a:gd name="connsiteX1" fmla="*/ 102427 w 102427"/>
                  <a:gd name="connsiteY1" fmla="*/ 0 h 283493"/>
                  <a:gd name="connsiteX2" fmla="*/ 100594 w 102427"/>
                  <a:gd name="connsiteY2" fmla="*/ 224962 h 283493"/>
                  <a:gd name="connsiteX3" fmla="*/ 0 w 102427"/>
                  <a:gd name="connsiteY3" fmla="*/ 283493 h 283493"/>
                  <a:gd name="connsiteX4" fmla="*/ 0 w 102427"/>
                  <a:gd name="connsiteY4" fmla="*/ 58524 h 28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427" h="283493">
                    <a:moveTo>
                      <a:pt x="0" y="58524"/>
                    </a:moveTo>
                    <a:lnTo>
                      <a:pt x="102427" y="0"/>
                    </a:lnTo>
                    <a:lnTo>
                      <a:pt x="100594" y="224962"/>
                    </a:lnTo>
                    <a:lnTo>
                      <a:pt x="0" y="283493"/>
                    </a:lnTo>
                    <a:lnTo>
                      <a:pt x="0" y="58524"/>
                    </a:ln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0A68C4A-2B5A-261B-4C61-E369F4735C3A}"/>
                  </a:ext>
                </a:extLst>
              </p:cNvPr>
              <p:cNvSpPr/>
              <p:nvPr/>
            </p:nvSpPr>
            <p:spPr>
              <a:xfrm>
                <a:off x="6590922" y="465974"/>
                <a:ext cx="239596" cy="81069"/>
              </a:xfrm>
              <a:custGeom>
                <a:avLst/>
                <a:gdLst>
                  <a:gd name="connsiteX0" fmla="*/ 0 w 239596"/>
                  <a:gd name="connsiteY0" fmla="*/ 71922 h 81069"/>
                  <a:gd name="connsiteX1" fmla="*/ 102421 w 239596"/>
                  <a:gd name="connsiteY1" fmla="*/ 13398 h 81069"/>
                  <a:gd name="connsiteX2" fmla="*/ 104254 w 239596"/>
                  <a:gd name="connsiteY2" fmla="*/ 11565 h 81069"/>
                  <a:gd name="connsiteX3" fmla="*/ 239597 w 239596"/>
                  <a:gd name="connsiteY3" fmla="*/ 20712 h 81069"/>
                  <a:gd name="connsiteX4" fmla="*/ 137176 w 239596"/>
                  <a:gd name="connsiteY4" fmla="*/ 81070 h 81069"/>
                  <a:gd name="connsiteX5" fmla="*/ 0 w 239596"/>
                  <a:gd name="connsiteY5" fmla="*/ 71922 h 81069"/>
                  <a:gd name="connsiteX6" fmla="*/ 0 w 239596"/>
                  <a:gd name="connsiteY6" fmla="*/ 71922 h 8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596" h="81069">
                    <a:moveTo>
                      <a:pt x="0" y="71922"/>
                    </a:moveTo>
                    <a:lnTo>
                      <a:pt x="102421" y="13398"/>
                    </a:lnTo>
                    <a:cubicBezTo>
                      <a:pt x="102421" y="13398"/>
                      <a:pt x="104254" y="13398"/>
                      <a:pt x="104254" y="11565"/>
                    </a:cubicBezTo>
                    <a:cubicBezTo>
                      <a:pt x="139003" y="-6723"/>
                      <a:pt x="182900" y="-3063"/>
                      <a:pt x="239597" y="20712"/>
                    </a:cubicBezTo>
                    <a:lnTo>
                      <a:pt x="137176" y="81070"/>
                    </a:lnTo>
                    <a:cubicBezTo>
                      <a:pt x="80472" y="55461"/>
                      <a:pt x="36576" y="51801"/>
                      <a:pt x="0" y="71922"/>
                    </a:cubicBezTo>
                    <a:cubicBezTo>
                      <a:pt x="1827" y="71922"/>
                      <a:pt x="1827" y="71922"/>
                      <a:pt x="0" y="71922"/>
                    </a:cubicBezTo>
                    <a:close/>
                  </a:path>
                </a:pathLst>
              </a:custGeom>
              <a:solidFill>
                <a:srgbClr val="3CC7F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0390653-CFEA-25B9-739B-19EF6B9628CD}"/>
                  </a:ext>
                </a:extLst>
              </p:cNvPr>
              <p:cNvSpPr/>
              <p:nvPr/>
            </p:nvSpPr>
            <p:spPr>
              <a:xfrm>
                <a:off x="6792110" y="455624"/>
                <a:ext cx="102427" cy="129862"/>
              </a:xfrm>
              <a:custGeom>
                <a:avLst/>
                <a:gdLst>
                  <a:gd name="connsiteX0" fmla="*/ 0 w 102427"/>
                  <a:gd name="connsiteY0" fmla="*/ 60358 h 129862"/>
                  <a:gd name="connsiteX1" fmla="*/ 102427 w 102427"/>
                  <a:gd name="connsiteY1" fmla="*/ 0 h 129862"/>
                  <a:gd name="connsiteX2" fmla="*/ 102427 w 102427"/>
                  <a:gd name="connsiteY2" fmla="*/ 69505 h 129862"/>
                  <a:gd name="connsiteX3" fmla="*/ 0 w 102427"/>
                  <a:gd name="connsiteY3" fmla="*/ 129862 h 129862"/>
                  <a:gd name="connsiteX4" fmla="*/ 0 w 102427"/>
                  <a:gd name="connsiteY4" fmla="*/ 60358 h 129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427" h="129862">
                    <a:moveTo>
                      <a:pt x="0" y="60358"/>
                    </a:moveTo>
                    <a:lnTo>
                      <a:pt x="102427" y="0"/>
                    </a:lnTo>
                    <a:lnTo>
                      <a:pt x="102427" y="69505"/>
                    </a:lnTo>
                    <a:lnTo>
                      <a:pt x="0" y="129862"/>
                    </a:lnTo>
                    <a:lnTo>
                      <a:pt x="0" y="60358"/>
                    </a:lnTo>
                    <a:close/>
                  </a:path>
                </a:pathLst>
              </a:custGeom>
              <a:solidFill>
                <a:srgbClr val="3CC7F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A0FE7DA-AB55-AECA-E69D-1AF569948D97}"/>
                  </a:ext>
                </a:extLst>
              </p:cNvPr>
              <p:cNvSpPr/>
              <p:nvPr/>
            </p:nvSpPr>
            <p:spPr>
              <a:xfrm>
                <a:off x="6728099" y="419048"/>
                <a:ext cx="166438" cy="96933"/>
              </a:xfrm>
              <a:custGeom>
                <a:avLst/>
                <a:gdLst>
                  <a:gd name="connsiteX0" fmla="*/ 0 w 166438"/>
                  <a:gd name="connsiteY0" fmla="*/ 58524 h 96933"/>
                  <a:gd name="connsiteX1" fmla="*/ 102421 w 166438"/>
                  <a:gd name="connsiteY1" fmla="*/ 0 h 96933"/>
                  <a:gd name="connsiteX2" fmla="*/ 166438 w 166438"/>
                  <a:gd name="connsiteY2" fmla="*/ 36576 h 96933"/>
                  <a:gd name="connsiteX3" fmla="*/ 64011 w 166438"/>
                  <a:gd name="connsiteY3" fmla="*/ 96933 h 96933"/>
                  <a:gd name="connsiteX4" fmla="*/ 0 w 166438"/>
                  <a:gd name="connsiteY4" fmla="*/ 58524 h 9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438" h="96933">
                    <a:moveTo>
                      <a:pt x="0" y="58524"/>
                    </a:moveTo>
                    <a:lnTo>
                      <a:pt x="102421" y="0"/>
                    </a:lnTo>
                    <a:lnTo>
                      <a:pt x="166438" y="36576"/>
                    </a:lnTo>
                    <a:lnTo>
                      <a:pt x="64011" y="96933"/>
                    </a:lnTo>
                    <a:lnTo>
                      <a:pt x="0" y="58524"/>
                    </a:lnTo>
                    <a:close/>
                  </a:path>
                </a:pathLst>
              </a:custGeom>
              <a:solidFill>
                <a:srgbClr val="A1F6FF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04AD518-2596-AF28-8FBA-8098A5B10C2D}"/>
                  </a:ext>
                </a:extLst>
              </p:cNvPr>
              <p:cNvSpPr/>
              <p:nvPr/>
            </p:nvSpPr>
            <p:spPr>
              <a:xfrm>
                <a:off x="6792110" y="526942"/>
                <a:ext cx="270692" cy="221302"/>
              </a:xfrm>
              <a:custGeom>
                <a:avLst/>
                <a:gdLst>
                  <a:gd name="connsiteX0" fmla="*/ 0 w 270692"/>
                  <a:gd name="connsiteY0" fmla="*/ 58524 h 221302"/>
                  <a:gd name="connsiteX1" fmla="*/ 102427 w 270692"/>
                  <a:gd name="connsiteY1" fmla="*/ 0 h 221302"/>
                  <a:gd name="connsiteX2" fmla="*/ 270692 w 270692"/>
                  <a:gd name="connsiteY2" fmla="*/ 162778 h 221302"/>
                  <a:gd name="connsiteX3" fmla="*/ 168272 w 270692"/>
                  <a:gd name="connsiteY3" fmla="*/ 221302 h 221302"/>
                  <a:gd name="connsiteX4" fmla="*/ 0 w 270692"/>
                  <a:gd name="connsiteY4" fmla="*/ 58524 h 2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692" h="221302">
                    <a:moveTo>
                      <a:pt x="0" y="58524"/>
                    </a:moveTo>
                    <a:lnTo>
                      <a:pt x="102427" y="0"/>
                    </a:lnTo>
                    <a:cubicBezTo>
                      <a:pt x="160951" y="40236"/>
                      <a:pt x="217655" y="95107"/>
                      <a:pt x="270692" y="162778"/>
                    </a:cubicBezTo>
                    <a:lnTo>
                      <a:pt x="168272" y="221302"/>
                    </a:lnTo>
                    <a:cubicBezTo>
                      <a:pt x="115228" y="153631"/>
                      <a:pt x="58531" y="98760"/>
                      <a:pt x="0" y="58524"/>
                    </a:cubicBez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DAB5D94-CC6F-315E-BB72-190BA9A375DF}"/>
                  </a:ext>
                </a:extLst>
              </p:cNvPr>
              <p:cNvSpPr/>
              <p:nvPr/>
            </p:nvSpPr>
            <p:spPr>
              <a:xfrm>
                <a:off x="6508619" y="479419"/>
                <a:ext cx="453589" cy="945586"/>
              </a:xfrm>
              <a:custGeom>
                <a:avLst/>
                <a:gdLst>
                  <a:gd name="connsiteX0" fmla="*/ 429815 w 453589"/>
                  <a:gd name="connsiteY0" fmla="*/ 645632 h 945586"/>
                  <a:gd name="connsiteX1" fmla="*/ 453590 w 453589"/>
                  <a:gd name="connsiteY1" fmla="*/ 771834 h 945586"/>
                  <a:gd name="connsiteX2" fmla="*/ 429815 w 453589"/>
                  <a:gd name="connsiteY2" fmla="*/ 863280 h 945586"/>
                  <a:gd name="connsiteX3" fmla="*/ 362137 w 453589"/>
                  <a:gd name="connsiteY3" fmla="*/ 903516 h 945586"/>
                  <a:gd name="connsiteX4" fmla="*/ 256056 w 453589"/>
                  <a:gd name="connsiteY4" fmla="*/ 879742 h 945586"/>
                  <a:gd name="connsiteX5" fmla="*/ 256056 w 453589"/>
                  <a:gd name="connsiteY5" fmla="*/ 945586 h 945586"/>
                  <a:gd name="connsiteX6" fmla="*/ 192045 w 453589"/>
                  <a:gd name="connsiteY6" fmla="*/ 909004 h 945586"/>
                  <a:gd name="connsiteX7" fmla="*/ 192045 w 453589"/>
                  <a:gd name="connsiteY7" fmla="*/ 843166 h 945586"/>
                  <a:gd name="connsiteX8" fmla="*/ 89618 w 453589"/>
                  <a:gd name="connsiteY8" fmla="*/ 757200 h 945586"/>
                  <a:gd name="connsiteX9" fmla="*/ 0 w 453589"/>
                  <a:gd name="connsiteY9" fmla="*/ 651119 h 945586"/>
                  <a:gd name="connsiteX10" fmla="*/ 49381 w 453589"/>
                  <a:gd name="connsiteY10" fmla="*/ 581621 h 945586"/>
                  <a:gd name="connsiteX11" fmla="*/ 117053 w 453589"/>
                  <a:gd name="connsiteY11" fmla="*/ 665753 h 945586"/>
                  <a:gd name="connsiteX12" fmla="*/ 193872 w 453589"/>
                  <a:gd name="connsiteY12" fmla="*/ 733425 h 945586"/>
                  <a:gd name="connsiteX13" fmla="*/ 193872 w 453589"/>
                  <a:gd name="connsiteY13" fmla="*/ 481020 h 945586"/>
                  <a:gd name="connsiteX14" fmla="*/ 78644 w 453589"/>
                  <a:gd name="connsiteY14" fmla="*/ 332877 h 945586"/>
                  <a:gd name="connsiteX15" fmla="*/ 34754 w 453589"/>
                  <a:gd name="connsiteY15" fmla="*/ 175579 h 945586"/>
                  <a:gd name="connsiteX16" fmla="*/ 85964 w 453589"/>
                  <a:gd name="connsiteY16" fmla="*/ 58524 h 945586"/>
                  <a:gd name="connsiteX17" fmla="*/ 219480 w 453589"/>
                  <a:gd name="connsiteY17" fmla="*/ 67671 h 945586"/>
                  <a:gd name="connsiteX18" fmla="*/ 219480 w 453589"/>
                  <a:gd name="connsiteY18" fmla="*/ 0 h 945586"/>
                  <a:gd name="connsiteX19" fmla="*/ 283491 w 453589"/>
                  <a:gd name="connsiteY19" fmla="*/ 36576 h 945586"/>
                  <a:gd name="connsiteX20" fmla="*/ 283491 w 453589"/>
                  <a:gd name="connsiteY20" fmla="*/ 106081 h 945586"/>
                  <a:gd name="connsiteX21" fmla="*/ 451763 w 453589"/>
                  <a:gd name="connsiteY21" fmla="*/ 268859 h 945586"/>
                  <a:gd name="connsiteX22" fmla="*/ 409694 w 453589"/>
                  <a:gd name="connsiteY22" fmla="*/ 340190 h 945586"/>
                  <a:gd name="connsiteX23" fmla="*/ 283491 w 453589"/>
                  <a:gd name="connsiteY23" fmla="*/ 215822 h 945586"/>
                  <a:gd name="connsiteX24" fmla="*/ 283491 w 453589"/>
                  <a:gd name="connsiteY24" fmla="*/ 440784 h 945586"/>
                  <a:gd name="connsiteX25" fmla="*/ 285325 w 453589"/>
                  <a:gd name="connsiteY25" fmla="*/ 442618 h 945586"/>
                  <a:gd name="connsiteX26" fmla="*/ 371284 w 453589"/>
                  <a:gd name="connsiteY26" fmla="*/ 539551 h 945586"/>
                  <a:gd name="connsiteX27" fmla="*/ 429815 w 453589"/>
                  <a:gd name="connsiteY27" fmla="*/ 645632 h 945586"/>
                  <a:gd name="connsiteX28" fmla="*/ 316414 w 453589"/>
                  <a:gd name="connsiteY28" fmla="*/ 766347 h 945586"/>
                  <a:gd name="connsiteX29" fmla="*/ 340195 w 453589"/>
                  <a:gd name="connsiteY29" fmla="*/ 709650 h 945586"/>
                  <a:gd name="connsiteX30" fmla="*/ 318247 w 453589"/>
                  <a:gd name="connsiteY30" fmla="*/ 632831 h 945586"/>
                  <a:gd name="connsiteX31" fmla="*/ 256056 w 453589"/>
                  <a:gd name="connsiteY31" fmla="*/ 548698 h 945586"/>
                  <a:gd name="connsiteX32" fmla="*/ 256056 w 453589"/>
                  <a:gd name="connsiteY32" fmla="*/ 768174 h 945586"/>
                  <a:gd name="connsiteX33" fmla="*/ 316414 w 453589"/>
                  <a:gd name="connsiteY33" fmla="*/ 766347 h 945586"/>
                  <a:gd name="connsiteX34" fmla="*/ 217647 w 453589"/>
                  <a:gd name="connsiteY34" fmla="*/ 371286 h 945586"/>
                  <a:gd name="connsiteX35" fmla="*/ 217647 w 453589"/>
                  <a:gd name="connsiteY35" fmla="*/ 181066 h 945586"/>
                  <a:gd name="connsiteX36" fmla="*/ 162783 w 453589"/>
                  <a:gd name="connsiteY36" fmla="*/ 181066 h 945586"/>
                  <a:gd name="connsiteX37" fmla="*/ 144488 w 453589"/>
                  <a:gd name="connsiteY37" fmla="*/ 230449 h 945586"/>
                  <a:gd name="connsiteX38" fmla="*/ 217647 w 453589"/>
                  <a:gd name="connsiteY38" fmla="*/ 371286 h 94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3589" h="945586">
                    <a:moveTo>
                      <a:pt x="429815" y="645632"/>
                    </a:moveTo>
                    <a:cubicBezTo>
                      <a:pt x="444443" y="684041"/>
                      <a:pt x="453590" y="726111"/>
                      <a:pt x="453590" y="771834"/>
                    </a:cubicBezTo>
                    <a:cubicBezTo>
                      <a:pt x="453590" y="810243"/>
                      <a:pt x="446276" y="839505"/>
                      <a:pt x="429815" y="863280"/>
                    </a:cubicBezTo>
                    <a:cubicBezTo>
                      <a:pt x="413354" y="887055"/>
                      <a:pt x="391406" y="899863"/>
                      <a:pt x="362137" y="903516"/>
                    </a:cubicBezTo>
                    <a:cubicBezTo>
                      <a:pt x="332875" y="907177"/>
                      <a:pt x="296299" y="899863"/>
                      <a:pt x="256056" y="879742"/>
                    </a:cubicBezTo>
                    <a:lnTo>
                      <a:pt x="256056" y="945586"/>
                    </a:lnTo>
                    <a:lnTo>
                      <a:pt x="192045" y="909004"/>
                    </a:lnTo>
                    <a:lnTo>
                      <a:pt x="192045" y="843166"/>
                    </a:lnTo>
                    <a:cubicBezTo>
                      <a:pt x="157296" y="819384"/>
                      <a:pt x="122540" y="790122"/>
                      <a:pt x="89618" y="757200"/>
                    </a:cubicBezTo>
                    <a:cubicBezTo>
                      <a:pt x="56702" y="724277"/>
                      <a:pt x="25607" y="687701"/>
                      <a:pt x="0" y="651119"/>
                    </a:cubicBezTo>
                    <a:lnTo>
                      <a:pt x="49381" y="581621"/>
                    </a:lnTo>
                    <a:cubicBezTo>
                      <a:pt x="69503" y="610883"/>
                      <a:pt x="91451" y="638318"/>
                      <a:pt x="117053" y="665753"/>
                    </a:cubicBezTo>
                    <a:cubicBezTo>
                      <a:pt x="142661" y="693188"/>
                      <a:pt x="168270" y="715137"/>
                      <a:pt x="193872" y="733425"/>
                    </a:cubicBezTo>
                    <a:lnTo>
                      <a:pt x="193872" y="481020"/>
                    </a:lnTo>
                    <a:cubicBezTo>
                      <a:pt x="146322" y="431643"/>
                      <a:pt x="106079" y="382260"/>
                      <a:pt x="78644" y="332877"/>
                    </a:cubicBezTo>
                    <a:cubicBezTo>
                      <a:pt x="49381" y="285320"/>
                      <a:pt x="34754" y="232283"/>
                      <a:pt x="34754" y="175579"/>
                    </a:cubicBezTo>
                    <a:cubicBezTo>
                      <a:pt x="34754" y="115228"/>
                      <a:pt x="51215" y="76819"/>
                      <a:pt x="85964" y="58524"/>
                    </a:cubicBezTo>
                    <a:cubicBezTo>
                      <a:pt x="118886" y="38409"/>
                      <a:pt x="162783" y="42063"/>
                      <a:pt x="219480" y="67671"/>
                    </a:cubicBezTo>
                    <a:lnTo>
                      <a:pt x="219480" y="0"/>
                    </a:lnTo>
                    <a:lnTo>
                      <a:pt x="283491" y="36576"/>
                    </a:lnTo>
                    <a:lnTo>
                      <a:pt x="283491" y="106081"/>
                    </a:lnTo>
                    <a:cubicBezTo>
                      <a:pt x="342022" y="146317"/>
                      <a:pt x="398719" y="201187"/>
                      <a:pt x="451763" y="268859"/>
                    </a:cubicBezTo>
                    <a:lnTo>
                      <a:pt x="409694" y="340190"/>
                    </a:lnTo>
                    <a:cubicBezTo>
                      <a:pt x="363970" y="285320"/>
                      <a:pt x="321901" y="245084"/>
                      <a:pt x="283491" y="215822"/>
                    </a:cubicBezTo>
                    <a:lnTo>
                      <a:pt x="283491" y="440784"/>
                    </a:lnTo>
                    <a:lnTo>
                      <a:pt x="285325" y="442618"/>
                    </a:lnTo>
                    <a:cubicBezTo>
                      <a:pt x="318247" y="475533"/>
                      <a:pt x="347509" y="508456"/>
                      <a:pt x="371284" y="539551"/>
                    </a:cubicBezTo>
                    <a:cubicBezTo>
                      <a:pt x="395059" y="570647"/>
                      <a:pt x="415181" y="605396"/>
                      <a:pt x="429815" y="645632"/>
                    </a:cubicBezTo>
                    <a:close/>
                    <a:moveTo>
                      <a:pt x="316414" y="766347"/>
                    </a:moveTo>
                    <a:cubicBezTo>
                      <a:pt x="332875" y="757200"/>
                      <a:pt x="340195" y="738912"/>
                      <a:pt x="340195" y="709650"/>
                    </a:cubicBezTo>
                    <a:cubicBezTo>
                      <a:pt x="340195" y="684041"/>
                      <a:pt x="332875" y="658433"/>
                      <a:pt x="318247" y="632831"/>
                    </a:cubicBezTo>
                    <a:cubicBezTo>
                      <a:pt x="303613" y="607222"/>
                      <a:pt x="283491" y="577960"/>
                      <a:pt x="256056" y="548698"/>
                    </a:cubicBezTo>
                    <a:lnTo>
                      <a:pt x="256056" y="768174"/>
                    </a:lnTo>
                    <a:cubicBezTo>
                      <a:pt x="279838" y="775488"/>
                      <a:pt x="299952" y="773661"/>
                      <a:pt x="316414" y="766347"/>
                    </a:cubicBezTo>
                    <a:close/>
                    <a:moveTo>
                      <a:pt x="217647" y="371286"/>
                    </a:moveTo>
                    <a:lnTo>
                      <a:pt x="217647" y="181066"/>
                    </a:lnTo>
                    <a:cubicBezTo>
                      <a:pt x="193872" y="171925"/>
                      <a:pt x="177411" y="173752"/>
                      <a:pt x="162783" y="181066"/>
                    </a:cubicBezTo>
                    <a:cubicBezTo>
                      <a:pt x="151809" y="190213"/>
                      <a:pt x="144488" y="206674"/>
                      <a:pt x="144488" y="230449"/>
                    </a:cubicBezTo>
                    <a:cubicBezTo>
                      <a:pt x="144488" y="267032"/>
                      <a:pt x="170097" y="314589"/>
                      <a:pt x="217647" y="371286"/>
                    </a:cubicBezTo>
                    <a:close/>
                  </a:path>
                </a:pathLst>
              </a:custGeom>
              <a:solidFill>
                <a:srgbClr val="243A5E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4620BB-7A92-CF79-8F7B-D4F7C67D42F4}"/>
                  </a:ext>
                </a:extLst>
              </p:cNvPr>
              <p:cNvSpPr/>
              <p:nvPr/>
            </p:nvSpPr>
            <p:spPr>
              <a:xfrm>
                <a:off x="6918319" y="687887"/>
                <a:ext cx="144490" cy="131689"/>
              </a:xfrm>
              <a:custGeom>
                <a:avLst/>
                <a:gdLst>
                  <a:gd name="connsiteX0" fmla="*/ 42063 w 144490"/>
                  <a:gd name="connsiteY0" fmla="*/ 60357 h 131689"/>
                  <a:gd name="connsiteX1" fmla="*/ 144490 w 144490"/>
                  <a:gd name="connsiteY1" fmla="*/ 0 h 131689"/>
                  <a:gd name="connsiteX2" fmla="*/ 102421 w 144490"/>
                  <a:gd name="connsiteY2" fmla="*/ 71332 h 131689"/>
                  <a:gd name="connsiteX3" fmla="*/ 0 w 144490"/>
                  <a:gd name="connsiteY3" fmla="*/ 131689 h 131689"/>
                  <a:gd name="connsiteX4" fmla="*/ 42063 w 144490"/>
                  <a:gd name="connsiteY4" fmla="*/ 60357 h 13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90" h="131689">
                    <a:moveTo>
                      <a:pt x="42063" y="60357"/>
                    </a:moveTo>
                    <a:lnTo>
                      <a:pt x="144490" y="0"/>
                    </a:lnTo>
                    <a:lnTo>
                      <a:pt x="102421" y="71332"/>
                    </a:lnTo>
                    <a:lnTo>
                      <a:pt x="0" y="131689"/>
                    </a:lnTo>
                    <a:lnTo>
                      <a:pt x="42063" y="60357"/>
                    </a:lnTo>
                    <a:close/>
                  </a:path>
                </a:pathLst>
              </a:custGeom>
              <a:solidFill>
                <a:srgbClr val="32B0E7"/>
              </a:solidFill>
              <a:ln w="66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29F645C-FACB-F4A3-1DEA-340AC7A1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flipH="1">
              <a:off x="10480736" y="2684564"/>
              <a:ext cx="371932" cy="63619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DD73D-71A9-DD48-4309-9406E01FD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0213" y="1811135"/>
            <a:ext cx="2151122" cy="1359707"/>
            <a:chOff x="637633" y="2249285"/>
            <a:chExt cx="2151122" cy="1359707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1129CCB3-7D71-2868-B478-6B641B2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1200" y="2934730"/>
              <a:ext cx="1363326" cy="674262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2599749-2C52-B983-20CA-8E996314A80B}"/>
                </a:ext>
              </a:extLst>
            </p:cNvPr>
            <p:cNvGrpSpPr/>
            <p:nvPr/>
          </p:nvGrpSpPr>
          <p:grpSpPr>
            <a:xfrm>
              <a:off x="1025372" y="2677410"/>
              <a:ext cx="1385200" cy="778454"/>
              <a:chOff x="6304345" y="2672273"/>
              <a:chExt cx="2299527" cy="1292285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8F6A27CE-A11E-7FAD-48FF-12A44F7DE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3227" y="2672273"/>
                <a:ext cx="1590645" cy="959337"/>
              </a:xfrm>
              <a:prstGeom prst="rect">
                <a:avLst/>
              </a:prstGeom>
            </p:spPr>
          </p:pic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D8FD26FF-6F16-63D8-380A-FE2232BB1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04345" y="3029976"/>
                <a:ext cx="1671108" cy="934582"/>
              </a:xfrm>
              <a:prstGeom prst="rect">
                <a:avLst/>
              </a:prstGeom>
            </p:spPr>
          </p:pic>
        </p:grp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A72D2AAD-306A-8430-A280-0E848EBDF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321318" y="2249285"/>
              <a:ext cx="769113" cy="891471"/>
            </a:xfrm>
            <a:prstGeom prst="rect">
              <a:avLst/>
            </a:prstGeom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E5E8ECE7-5D0B-10A1-B7B4-B3D481D8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637633" y="2448382"/>
              <a:ext cx="924961" cy="518296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80AEED5C-CE0D-2364-CEE4-148B3DC13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 rot="10800000">
              <a:off x="2071113" y="2438304"/>
              <a:ext cx="717642" cy="406662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E663C3C0-92C6-DE20-CAF7-0FFC8DD4C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860037" y="2604340"/>
              <a:ext cx="467335" cy="46330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98BBFBD0-AB1C-18E6-0777-96AC2475B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26463" y="2511339"/>
              <a:ext cx="437937" cy="54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93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9FEC-3196-20DB-C208-02B9BF7E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Azure Synapse Link for SQL  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2C13C-981E-5EE4-3610-0352BD8B3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92389" y="1293741"/>
            <a:ext cx="6563102" cy="4270518"/>
            <a:chOff x="5706726" y="444946"/>
            <a:chExt cx="6563102" cy="4270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309CE3-6226-414D-732A-C26E836B5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022654" y="1639471"/>
              <a:ext cx="646331" cy="1601723"/>
            </a:xfrm>
            <a:prstGeom prst="rect">
              <a:avLst/>
            </a:prstGeom>
            <a:noFill/>
          </p:spPr>
          <p:txBody>
            <a:bodyPr vert="vert" wrap="square" lIns="0" tIns="0" rIns="0" bIns="0" rtlCol="0">
              <a:spAutoFit/>
              <a:scene3d>
                <a:camera prst="isometricTopUp"/>
                <a:lightRig rig="threePt" dir="t">
                  <a:rot lat="0" lon="0" rev="3600000"/>
                </a:lightRig>
              </a:scene3d>
            </a:bodyPr>
            <a:lstStyle>
              <a:defPPr>
                <a:defRPr lang="en-US"/>
              </a:defPPr>
              <a:lvl1pPr algn="ctr">
                <a:defRPr sz="28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Synapse Link for SQL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65B62C-F015-CE3D-F9C1-2180B54E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13897" y="1677531"/>
              <a:ext cx="3328374" cy="2284779"/>
              <a:chOff x="6913897" y="1677531"/>
              <a:chExt cx="3328374" cy="2284779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8F667D74-F44B-0603-A08B-1C913CCA696B}"/>
                  </a:ext>
                </a:extLst>
              </p:cNvPr>
              <p:cNvGrpSpPr/>
              <p:nvPr/>
            </p:nvGrpSpPr>
            <p:grpSpPr>
              <a:xfrm>
                <a:off x="7573783" y="3120016"/>
                <a:ext cx="2668488" cy="817448"/>
                <a:chOff x="6203048" y="3957494"/>
                <a:chExt cx="2874901" cy="880679"/>
              </a:xfrm>
            </p:grpSpPr>
            <p:sp>
              <p:nvSpPr>
                <p:cNvPr id="268" name="Arc 267">
                  <a:extLst>
                    <a:ext uri="{FF2B5EF4-FFF2-40B4-BE49-F238E27FC236}">
                      <a16:creationId xmlns:a16="http://schemas.microsoft.com/office/drawing/2014/main" id="{CD41A7DA-38BD-3AB1-C359-9E1F19987DA0}"/>
                    </a:ext>
                  </a:extLst>
                </p:cNvPr>
                <p:cNvSpPr/>
                <p:nvPr/>
              </p:nvSpPr>
              <p:spPr>
                <a:xfrm>
                  <a:off x="6817724" y="4140179"/>
                  <a:ext cx="592507" cy="343211"/>
                </a:xfrm>
                <a:prstGeom prst="arc">
                  <a:avLst>
                    <a:gd name="adj1" fmla="val 12591005"/>
                    <a:gd name="adj2" fmla="val 1637393"/>
                  </a:avLst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234FE4E4-40C8-E4EA-3DFA-09B3A648BCF3}"/>
                    </a:ext>
                  </a:extLst>
                </p:cNvPr>
                <p:cNvSpPr/>
                <p:nvPr/>
              </p:nvSpPr>
              <p:spPr>
                <a:xfrm>
                  <a:off x="6924205" y="4206892"/>
                  <a:ext cx="378043" cy="218982"/>
                </a:xfrm>
                <a:prstGeom prst="ellipse">
                  <a:avLst/>
                </a:prstGeom>
                <a:solidFill>
                  <a:schemeClr val="tx1"/>
                </a:solidFill>
                <a:ln w="28575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CE7765C1-C395-FD36-268E-3F7DD1C29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90824" y="4263854"/>
                  <a:ext cx="387125" cy="225648"/>
                </a:xfrm>
                <a:prstGeom prst="line">
                  <a:avLst/>
                </a:prstGeom>
                <a:ln w="38100" cap="rnd">
                  <a:gradFill>
                    <a:gsLst>
                      <a:gs pos="80000">
                        <a:schemeClr val="tx1"/>
                      </a:gs>
                      <a:gs pos="0">
                        <a:schemeClr val="accent2">
                          <a:alpha val="0"/>
                        </a:schemeClr>
                      </a:gs>
                      <a:gs pos="53000">
                        <a:schemeClr val="accent2"/>
                      </a:gs>
                    </a:gsLst>
                    <a:lin ang="5400000" scaled="1"/>
                  </a:gra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D15C2709-7091-9FEB-0D73-CA12F146E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3048" y="4394870"/>
                  <a:ext cx="783848" cy="443303"/>
                </a:xfrm>
                <a:prstGeom prst="line">
                  <a:avLst/>
                </a:prstGeom>
                <a:ln w="38100" cap="rnd">
                  <a:gradFill>
                    <a:gsLst>
                      <a:gs pos="31000">
                        <a:schemeClr val="tx1"/>
                      </a:gs>
                      <a:gs pos="79000">
                        <a:schemeClr val="accent2">
                          <a:alpha val="0"/>
                        </a:schemeClr>
                      </a:gs>
                      <a:gs pos="46000">
                        <a:schemeClr val="accent2"/>
                      </a:gs>
                    </a:gsLst>
                    <a:lin ang="5400000" scaled="1"/>
                  </a:gra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D9E16D8C-2883-989F-B657-AB885C991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63130" y="3957923"/>
                  <a:ext cx="918625" cy="536151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491B47FB-69C5-A216-1475-9A18B548F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29807" y="3957494"/>
                  <a:ext cx="430608" cy="237886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1CC1685A-4091-5B6A-B305-5DB154067686}"/>
                  </a:ext>
                </a:extLst>
              </p:cNvPr>
              <p:cNvSpPr txBox="1"/>
              <p:nvPr/>
            </p:nvSpPr>
            <p:spPr>
              <a:xfrm>
                <a:off x="9347799" y="2360587"/>
                <a:ext cx="184666" cy="1601723"/>
              </a:xfrm>
              <a:prstGeom prst="rect">
                <a:avLst/>
              </a:prstGeom>
              <a:noFill/>
            </p:spPr>
            <p:txBody>
              <a:bodyPr vert="vert" wrap="square" lIns="0" tIns="0" rIns="0" bIns="0" rtlCol="0">
                <a:spAutoFit/>
                <a:scene3d>
                  <a:camera prst="isometricTopUp"/>
                  <a:lightRig rig="threePt" dir="t">
                    <a:rot lat="0" lon="0" rev="3600000"/>
                  </a:lightRig>
                </a:scene3d>
              </a:bodyPr>
              <a:lstStyle>
                <a:defPPr>
                  <a:defRPr lang="en-US"/>
                </a:defPPr>
                <a:lvl1pPr algn="ctr">
                  <a:defRPr sz="28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 SQL Database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5AB149A-F752-2C8E-8F3A-2C135602C21E}"/>
                  </a:ext>
                </a:extLst>
              </p:cNvPr>
              <p:cNvSpPr txBox="1"/>
              <p:nvPr/>
            </p:nvSpPr>
            <p:spPr>
              <a:xfrm>
                <a:off x="8113306" y="1677531"/>
                <a:ext cx="184666" cy="1601723"/>
              </a:xfrm>
              <a:prstGeom prst="rect">
                <a:avLst/>
              </a:prstGeom>
              <a:noFill/>
            </p:spPr>
            <p:txBody>
              <a:bodyPr vert="vert" wrap="square" lIns="0" tIns="0" rIns="0" bIns="0" rtlCol="0">
                <a:spAutoFit/>
                <a:scene3d>
                  <a:camera prst="isometricTopUp"/>
                  <a:lightRig rig="threePt" dir="t">
                    <a:rot lat="0" lon="0" rev="3600000"/>
                  </a:lightRig>
                </a:scene3d>
              </a:bodyPr>
              <a:lstStyle>
                <a:defPPr>
                  <a:defRPr lang="en-US"/>
                </a:defPPr>
                <a:lvl1pPr algn="ctr">
                  <a:defRPr sz="28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SQL Server 2022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2D6907FF-33FB-5D9F-8B92-FE981A4F8DB6}"/>
                  </a:ext>
                </a:extLst>
              </p:cNvPr>
              <p:cNvGrpSpPr/>
              <p:nvPr/>
            </p:nvGrpSpPr>
            <p:grpSpPr>
              <a:xfrm>
                <a:off x="6913897" y="2053965"/>
                <a:ext cx="1445630" cy="1546194"/>
                <a:chOff x="6203048" y="3172378"/>
                <a:chExt cx="1557452" cy="1665795"/>
              </a:xfrm>
            </p:grpSpPr>
            <p:sp>
              <p:nvSpPr>
                <p:cNvPr id="262" name="Arc 261">
                  <a:extLst>
                    <a:ext uri="{FF2B5EF4-FFF2-40B4-BE49-F238E27FC236}">
                      <a16:creationId xmlns:a16="http://schemas.microsoft.com/office/drawing/2014/main" id="{0C571381-A180-617F-E94A-BC835ED8D985}"/>
                    </a:ext>
                  </a:extLst>
                </p:cNvPr>
                <p:cNvSpPr/>
                <p:nvPr/>
              </p:nvSpPr>
              <p:spPr>
                <a:xfrm>
                  <a:off x="6817724" y="4140179"/>
                  <a:ext cx="592507" cy="343211"/>
                </a:xfrm>
                <a:prstGeom prst="arc">
                  <a:avLst>
                    <a:gd name="adj1" fmla="val 12591005"/>
                    <a:gd name="adj2" fmla="val 1637393"/>
                  </a:avLst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6771F2D3-3E4A-0029-B782-E80129420254}"/>
                    </a:ext>
                  </a:extLst>
                </p:cNvPr>
                <p:cNvSpPr/>
                <p:nvPr/>
              </p:nvSpPr>
              <p:spPr>
                <a:xfrm>
                  <a:off x="6924205" y="4206892"/>
                  <a:ext cx="378043" cy="218982"/>
                </a:xfrm>
                <a:prstGeom prst="ellipse">
                  <a:avLst/>
                </a:prstGeom>
                <a:solidFill>
                  <a:schemeClr val="tx1"/>
                </a:solidFill>
                <a:ln w="28575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B0368B31-8D7D-57AC-C2E1-87436D430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45892" y="3172378"/>
                  <a:ext cx="387125" cy="225648"/>
                </a:xfrm>
                <a:prstGeom prst="line">
                  <a:avLst/>
                </a:prstGeom>
                <a:ln w="38100" cap="rnd">
                  <a:gradFill>
                    <a:gsLst>
                      <a:gs pos="80000">
                        <a:schemeClr val="tx1"/>
                      </a:gs>
                      <a:gs pos="0">
                        <a:schemeClr val="accent2">
                          <a:alpha val="0"/>
                        </a:schemeClr>
                      </a:gs>
                      <a:gs pos="53000">
                        <a:schemeClr val="accent2"/>
                      </a:gs>
                    </a:gsLst>
                    <a:lin ang="5400000" scaled="1"/>
                  </a:gra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652F9DA6-6200-BBA2-1335-FA79101A59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3048" y="4394870"/>
                  <a:ext cx="783848" cy="443303"/>
                </a:xfrm>
                <a:prstGeom prst="line">
                  <a:avLst/>
                </a:prstGeom>
                <a:ln w="38100" cap="rnd">
                  <a:gradFill>
                    <a:gsLst>
                      <a:gs pos="31000">
                        <a:schemeClr val="tx1"/>
                      </a:gs>
                      <a:gs pos="79000">
                        <a:schemeClr val="accent2">
                          <a:alpha val="0"/>
                        </a:schemeClr>
                      </a:gs>
                      <a:gs pos="46000">
                        <a:schemeClr val="accent2"/>
                      </a:gs>
                    </a:gsLst>
                    <a:lin ang="5400000" scaled="1"/>
                  </a:gra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9C74F7CF-8974-43FD-F3F2-2FAADC0BE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41875" y="3406807"/>
                  <a:ext cx="918625" cy="53615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C044DBF2-9BF3-7EBD-D978-EEC38166D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29807" y="3957494"/>
                  <a:ext cx="430608" cy="237886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AC0975-C4B2-618B-62FD-3A607D586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617758" y="1464658"/>
              <a:ext cx="1652070" cy="2372810"/>
              <a:chOff x="10540246" y="1679543"/>
              <a:chExt cx="1652070" cy="237281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DCA83234-93BF-669D-46BE-9375984F7A47}"/>
                  </a:ext>
                </a:extLst>
              </p:cNvPr>
              <p:cNvGrpSpPr/>
              <p:nvPr/>
            </p:nvGrpSpPr>
            <p:grpSpPr>
              <a:xfrm>
                <a:off x="10540246" y="2348266"/>
                <a:ext cx="1652070" cy="1030121"/>
                <a:chOff x="7852728" y="5239140"/>
                <a:chExt cx="1779861" cy="1109803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10FB3026-8BAF-E4A2-0607-D5EE41A59D4E}"/>
                    </a:ext>
                  </a:extLst>
                </p:cNvPr>
                <p:cNvSpPr/>
                <p:nvPr/>
              </p:nvSpPr>
              <p:spPr>
                <a:xfrm>
                  <a:off x="7868788" y="5354550"/>
                  <a:ext cx="1755743" cy="994393"/>
                </a:xfrm>
                <a:custGeom>
                  <a:avLst/>
                  <a:gdLst>
                    <a:gd name="connsiteX0" fmla="*/ 1752710 w 1755743"/>
                    <a:gd name="connsiteY0" fmla="*/ 487464 h 994393"/>
                    <a:gd name="connsiteX1" fmla="*/ 1752710 w 1755743"/>
                    <a:gd name="connsiteY1" fmla="*/ 496226 h 994393"/>
                    <a:gd name="connsiteX2" fmla="*/ 1704183 w 1755743"/>
                    <a:gd name="connsiteY2" fmla="*/ 523185 h 994393"/>
                    <a:gd name="connsiteX3" fmla="*/ 904831 w 1755743"/>
                    <a:gd name="connsiteY3" fmla="*/ 984871 h 994393"/>
                    <a:gd name="connsiteX4" fmla="*/ 833388 w 1755743"/>
                    <a:gd name="connsiteY4" fmla="*/ 984197 h 994393"/>
                    <a:gd name="connsiteX5" fmla="*/ 51560 w 1755743"/>
                    <a:gd name="connsiteY5" fmla="*/ 519815 h 994393"/>
                    <a:gd name="connsiteX6" fmla="*/ 3033 w 1755743"/>
                    <a:gd name="connsiteY6" fmla="*/ 492856 h 994393"/>
                    <a:gd name="connsiteX7" fmla="*/ 3033 w 1755743"/>
                    <a:gd name="connsiteY7" fmla="*/ 484094 h 994393"/>
                    <a:gd name="connsiteX8" fmla="*/ 861021 w 1755743"/>
                    <a:gd name="connsiteY8" fmla="*/ 3538 h 994393"/>
                    <a:gd name="connsiteX9" fmla="*/ 889329 w 1755743"/>
                    <a:gd name="connsiteY9" fmla="*/ 3538 h 994393"/>
                    <a:gd name="connsiteX10" fmla="*/ 1752710 w 1755743"/>
                    <a:gd name="connsiteY10" fmla="*/ 487464 h 99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55743" h="994393">
                      <a:moveTo>
                        <a:pt x="1752710" y="487464"/>
                      </a:moveTo>
                      <a:cubicBezTo>
                        <a:pt x="1756754" y="489486"/>
                        <a:pt x="1756754" y="494204"/>
                        <a:pt x="1752710" y="496226"/>
                      </a:cubicBezTo>
                      <a:lnTo>
                        <a:pt x="1704183" y="523185"/>
                      </a:lnTo>
                      <a:lnTo>
                        <a:pt x="904831" y="984871"/>
                      </a:lnTo>
                      <a:cubicBezTo>
                        <a:pt x="882589" y="997677"/>
                        <a:pt x="855629" y="997677"/>
                        <a:pt x="833388" y="984197"/>
                      </a:cubicBezTo>
                      <a:lnTo>
                        <a:pt x="51560" y="519815"/>
                      </a:lnTo>
                      <a:lnTo>
                        <a:pt x="3033" y="492856"/>
                      </a:lnTo>
                      <a:cubicBezTo>
                        <a:pt x="-1011" y="490834"/>
                        <a:pt x="-1011" y="486116"/>
                        <a:pt x="3033" y="484094"/>
                      </a:cubicBezTo>
                      <a:lnTo>
                        <a:pt x="861021" y="3538"/>
                      </a:lnTo>
                      <a:cubicBezTo>
                        <a:pt x="869783" y="-1179"/>
                        <a:pt x="881241" y="-1179"/>
                        <a:pt x="889329" y="3538"/>
                      </a:cubicBezTo>
                      <a:lnTo>
                        <a:pt x="1752710" y="48746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21" cap="flat">
                  <a:noFill/>
                  <a:prstDash val="solid"/>
                  <a:miter/>
                </a:ln>
                <a:effectLst>
                  <a:glow rad="1524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C6B0849F-50DE-DFB9-BB16-1DFC8BFD2534}"/>
                    </a:ext>
                  </a:extLst>
                </p:cNvPr>
                <p:cNvSpPr/>
                <p:nvPr/>
              </p:nvSpPr>
              <p:spPr>
                <a:xfrm>
                  <a:off x="7852728" y="5328276"/>
                  <a:ext cx="1779861" cy="949485"/>
                </a:xfrm>
                <a:custGeom>
                  <a:avLst/>
                  <a:gdLst>
                    <a:gd name="connsiteX0" fmla="*/ 1745560 w 1779861"/>
                    <a:gd name="connsiteY0" fmla="*/ 419222 h 949485"/>
                    <a:gd name="connsiteX1" fmla="*/ 886897 w 1779861"/>
                    <a:gd name="connsiteY1" fmla="*/ 0 h 949485"/>
                    <a:gd name="connsiteX2" fmla="*/ 60587 w 1779861"/>
                    <a:gd name="connsiteY2" fmla="*/ 440116 h 949485"/>
                    <a:gd name="connsiteX3" fmla="*/ 1950 w 1779861"/>
                    <a:gd name="connsiteY3" fmla="*/ 421244 h 949485"/>
                    <a:gd name="connsiteX4" fmla="*/ 602 w 1779861"/>
                    <a:gd name="connsiteY4" fmla="*/ 440790 h 949485"/>
                    <a:gd name="connsiteX5" fmla="*/ 3298 w 1779861"/>
                    <a:gd name="connsiteY5" fmla="*/ 444834 h 949485"/>
                    <a:gd name="connsiteX6" fmla="*/ 874765 w 1779861"/>
                    <a:gd name="connsiteY6" fmla="*/ 944936 h 949485"/>
                    <a:gd name="connsiteX7" fmla="*/ 911160 w 1779861"/>
                    <a:gd name="connsiteY7" fmla="*/ 944936 h 949485"/>
                    <a:gd name="connsiteX8" fmla="*/ 1776564 w 1779861"/>
                    <a:gd name="connsiteY8" fmla="*/ 448204 h 949485"/>
                    <a:gd name="connsiteX9" fmla="*/ 1779260 w 1779861"/>
                    <a:gd name="connsiteY9" fmla="*/ 444160 h 949485"/>
                    <a:gd name="connsiteX10" fmla="*/ 1777912 w 1779861"/>
                    <a:gd name="connsiteY10" fmla="*/ 423266 h 949485"/>
                    <a:gd name="connsiteX11" fmla="*/ 1745560 w 1779861"/>
                    <a:gd name="connsiteY11" fmla="*/ 419222 h 949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79861" h="949485">
                      <a:moveTo>
                        <a:pt x="1745560" y="419222"/>
                      </a:moveTo>
                      <a:lnTo>
                        <a:pt x="886897" y="0"/>
                      </a:lnTo>
                      <a:lnTo>
                        <a:pt x="60587" y="440116"/>
                      </a:lnTo>
                      <a:lnTo>
                        <a:pt x="1950" y="421244"/>
                      </a:lnTo>
                      <a:cubicBezTo>
                        <a:pt x="-1420" y="419222"/>
                        <a:pt x="602" y="436746"/>
                        <a:pt x="602" y="440790"/>
                      </a:cubicBezTo>
                      <a:cubicBezTo>
                        <a:pt x="602" y="442138"/>
                        <a:pt x="1950" y="444160"/>
                        <a:pt x="3298" y="444834"/>
                      </a:cubicBezTo>
                      <a:lnTo>
                        <a:pt x="874765" y="944936"/>
                      </a:lnTo>
                      <a:cubicBezTo>
                        <a:pt x="885549" y="951002"/>
                        <a:pt x="900377" y="951002"/>
                        <a:pt x="911160" y="944936"/>
                      </a:cubicBezTo>
                      <a:lnTo>
                        <a:pt x="1776564" y="448204"/>
                      </a:lnTo>
                      <a:cubicBezTo>
                        <a:pt x="1777912" y="446856"/>
                        <a:pt x="1779260" y="445508"/>
                        <a:pt x="1779260" y="444160"/>
                      </a:cubicBezTo>
                      <a:cubicBezTo>
                        <a:pt x="1779260" y="440790"/>
                        <a:pt x="1781282" y="421918"/>
                        <a:pt x="1777912" y="423266"/>
                      </a:cubicBezTo>
                      <a:lnTo>
                        <a:pt x="1745560" y="419222"/>
                      </a:lnTo>
                      <a:close/>
                    </a:path>
                  </a:pathLst>
                </a:custGeom>
                <a:solidFill>
                  <a:srgbClr val="ACF3FD"/>
                </a:solidFill>
                <a:ln w="6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6F1B6485-DA78-9BD8-8599-4B35DFDCB150}"/>
                    </a:ext>
                  </a:extLst>
                </p:cNvPr>
                <p:cNvSpPr/>
                <p:nvPr/>
              </p:nvSpPr>
              <p:spPr>
                <a:xfrm>
                  <a:off x="7852823" y="5239140"/>
                  <a:ext cx="1779669" cy="1021690"/>
                </a:xfrm>
                <a:custGeom>
                  <a:avLst/>
                  <a:gdLst>
                    <a:gd name="connsiteX0" fmla="*/ 874670 w 1779669"/>
                    <a:gd name="connsiteY0" fmla="*/ 1017222 h 1021690"/>
                    <a:gd name="connsiteX1" fmla="*/ 2527 w 1779669"/>
                    <a:gd name="connsiteY1" fmla="*/ 516445 h 1021690"/>
                    <a:gd name="connsiteX2" fmla="*/ 2527 w 1779669"/>
                    <a:gd name="connsiteY2" fmla="*/ 507684 h 1021690"/>
                    <a:gd name="connsiteX3" fmla="*/ 872648 w 1779669"/>
                    <a:gd name="connsiteY3" fmla="*/ 3538 h 1021690"/>
                    <a:gd name="connsiteX4" fmla="*/ 901629 w 1779669"/>
                    <a:gd name="connsiteY4" fmla="*/ 3538 h 1021690"/>
                    <a:gd name="connsiteX5" fmla="*/ 1777143 w 1779669"/>
                    <a:gd name="connsiteY5" fmla="*/ 511054 h 1021690"/>
                    <a:gd name="connsiteX6" fmla="*/ 1777143 w 1779669"/>
                    <a:gd name="connsiteY6" fmla="*/ 519815 h 1021690"/>
                    <a:gd name="connsiteX7" fmla="*/ 911065 w 1779669"/>
                    <a:gd name="connsiteY7" fmla="*/ 1016548 h 1021690"/>
                    <a:gd name="connsiteX8" fmla="*/ 874670 w 1779669"/>
                    <a:gd name="connsiteY8" fmla="*/ 1017222 h 102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9669" h="1021690">
                      <a:moveTo>
                        <a:pt x="874670" y="1017222"/>
                      </a:moveTo>
                      <a:lnTo>
                        <a:pt x="2527" y="516445"/>
                      </a:lnTo>
                      <a:cubicBezTo>
                        <a:pt x="-842" y="514423"/>
                        <a:pt x="-842" y="509706"/>
                        <a:pt x="2527" y="507684"/>
                      </a:cubicBezTo>
                      <a:lnTo>
                        <a:pt x="872648" y="3538"/>
                      </a:lnTo>
                      <a:cubicBezTo>
                        <a:pt x="881410" y="-1179"/>
                        <a:pt x="892867" y="-1179"/>
                        <a:pt x="901629" y="3538"/>
                      </a:cubicBezTo>
                      <a:lnTo>
                        <a:pt x="1777143" y="511054"/>
                      </a:lnTo>
                      <a:cubicBezTo>
                        <a:pt x="1780513" y="513075"/>
                        <a:pt x="1780513" y="517793"/>
                        <a:pt x="1777143" y="519815"/>
                      </a:cubicBezTo>
                      <a:lnTo>
                        <a:pt x="911065" y="1016548"/>
                      </a:lnTo>
                      <a:cubicBezTo>
                        <a:pt x="899607" y="1023288"/>
                        <a:pt x="885453" y="1023288"/>
                        <a:pt x="874670" y="101722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</a:schemeClr>
                </a:solidFill>
                <a:ln w="6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57" name="Graphic 256">
                  <a:extLst>
                    <a:ext uri="{FF2B5EF4-FFF2-40B4-BE49-F238E27FC236}">
                      <a16:creationId xmlns:a16="http://schemas.microsoft.com/office/drawing/2014/main" id="{89215FA0-8884-D578-01BB-246621FC4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389" y="5310592"/>
                  <a:ext cx="1514680" cy="871409"/>
                </a:xfrm>
                <a:prstGeom prst="rect">
                  <a:avLst/>
                </a:prstGeom>
              </p:spPr>
            </p:pic>
          </p:grpSp>
          <p:pic>
            <p:nvPicPr>
              <p:cNvPr id="250" name="Graphic 249">
                <a:extLst>
                  <a:ext uri="{FF2B5EF4-FFF2-40B4-BE49-F238E27FC236}">
                    <a16:creationId xmlns:a16="http://schemas.microsoft.com/office/drawing/2014/main" id="{8985F074-A2B2-1B4A-84A8-B1DFDC9BC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86119" y="2030155"/>
                <a:ext cx="782334" cy="998873"/>
              </a:xfrm>
              <a:prstGeom prst="rect">
                <a:avLst/>
              </a:prstGeom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1" name="Graphic 250">
                <a:extLst>
                  <a:ext uri="{FF2B5EF4-FFF2-40B4-BE49-F238E27FC236}">
                    <a16:creationId xmlns:a16="http://schemas.microsoft.com/office/drawing/2014/main" id="{9D33B41F-856C-94DD-1141-A8D0F7E5D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11190441" y="1679543"/>
                <a:ext cx="526599" cy="577463"/>
              </a:xfrm>
              <a:prstGeom prst="rect">
                <a:avLst/>
              </a:prstGeom>
            </p:spPr>
          </p:pic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ACF7F33E-C04B-32DD-F6CB-6C2F0E169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866134" y="2527049"/>
                <a:ext cx="498356" cy="623674"/>
              </a:xfrm>
              <a:prstGeom prst="rect">
                <a:avLst/>
              </a:prstGeom>
            </p:spPr>
          </p:pic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6734D29A-088F-FAB7-3E4D-AC66F882E383}"/>
                  </a:ext>
                </a:extLst>
              </p:cNvPr>
              <p:cNvSpPr txBox="1"/>
              <p:nvPr/>
            </p:nvSpPr>
            <p:spPr>
              <a:xfrm>
                <a:off x="10578561" y="2546879"/>
                <a:ext cx="369332" cy="1505474"/>
              </a:xfrm>
              <a:prstGeom prst="rect">
                <a:avLst/>
              </a:prstGeom>
              <a:noFill/>
            </p:spPr>
            <p:txBody>
              <a:bodyPr vert="vert" wrap="square" lIns="0" tIns="0" rIns="0" bIns="0" rtlCol="0">
                <a:spAutoFit/>
                <a:scene3d>
                  <a:camera prst="isometricTopUp"/>
                  <a:lightRig rig="threePt" dir="t">
                    <a:rot lat="0" lon="0" rev="3600000"/>
                  </a:lightRig>
                </a:scene3d>
              </a:bodyPr>
              <a:lstStyle>
                <a:defPPr>
                  <a:defRPr lang="en-US"/>
                </a:defPPr>
                <a:lvl1pPr algn="ctr">
                  <a:defRPr sz="28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Operational Databases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C130F9-BB73-E9BB-FAF2-B5382989D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181448" y="444946"/>
              <a:ext cx="1652070" cy="2004786"/>
              <a:chOff x="8103936" y="659831"/>
              <a:chExt cx="1652070" cy="2004786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AD9EE76D-8C1B-E517-9C81-068CE63CAA2E}"/>
                  </a:ext>
                </a:extLst>
              </p:cNvPr>
              <p:cNvGrpSpPr/>
              <p:nvPr/>
            </p:nvGrpSpPr>
            <p:grpSpPr>
              <a:xfrm>
                <a:off x="8103936" y="977942"/>
                <a:ext cx="1652070" cy="1030121"/>
                <a:chOff x="7852728" y="5239140"/>
                <a:chExt cx="1779861" cy="1109803"/>
              </a:xfrm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BAE80A2C-EB57-BF97-1940-AA18CFB75696}"/>
                    </a:ext>
                  </a:extLst>
                </p:cNvPr>
                <p:cNvSpPr/>
                <p:nvPr/>
              </p:nvSpPr>
              <p:spPr>
                <a:xfrm>
                  <a:off x="7868788" y="5354550"/>
                  <a:ext cx="1755743" cy="994393"/>
                </a:xfrm>
                <a:custGeom>
                  <a:avLst/>
                  <a:gdLst>
                    <a:gd name="connsiteX0" fmla="*/ 1752710 w 1755743"/>
                    <a:gd name="connsiteY0" fmla="*/ 487464 h 994393"/>
                    <a:gd name="connsiteX1" fmla="*/ 1752710 w 1755743"/>
                    <a:gd name="connsiteY1" fmla="*/ 496226 h 994393"/>
                    <a:gd name="connsiteX2" fmla="*/ 1704183 w 1755743"/>
                    <a:gd name="connsiteY2" fmla="*/ 523185 h 994393"/>
                    <a:gd name="connsiteX3" fmla="*/ 904831 w 1755743"/>
                    <a:gd name="connsiteY3" fmla="*/ 984871 h 994393"/>
                    <a:gd name="connsiteX4" fmla="*/ 833388 w 1755743"/>
                    <a:gd name="connsiteY4" fmla="*/ 984197 h 994393"/>
                    <a:gd name="connsiteX5" fmla="*/ 51560 w 1755743"/>
                    <a:gd name="connsiteY5" fmla="*/ 519815 h 994393"/>
                    <a:gd name="connsiteX6" fmla="*/ 3033 w 1755743"/>
                    <a:gd name="connsiteY6" fmla="*/ 492856 h 994393"/>
                    <a:gd name="connsiteX7" fmla="*/ 3033 w 1755743"/>
                    <a:gd name="connsiteY7" fmla="*/ 484094 h 994393"/>
                    <a:gd name="connsiteX8" fmla="*/ 861021 w 1755743"/>
                    <a:gd name="connsiteY8" fmla="*/ 3538 h 994393"/>
                    <a:gd name="connsiteX9" fmla="*/ 889329 w 1755743"/>
                    <a:gd name="connsiteY9" fmla="*/ 3538 h 994393"/>
                    <a:gd name="connsiteX10" fmla="*/ 1752710 w 1755743"/>
                    <a:gd name="connsiteY10" fmla="*/ 487464 h 99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55743" h="994393">
                      <a:moveTo>
                        <a:pt x="1752710" y="487464"/>
                      </a:moveTo>
                      <a:cubicBezTo>
                        <a:pt x="1756754" y="489486"/>
                        <a:pt x="1756754" y="494204"/>
                        <a:pt x="1752710" y="496226"/>
                      </a:cubicBezTo>
                      <a:lnTo>
                        <a:pt x="1704183" y="523185"/>
                      </a:lnTo>
                      <a:lnTo>
                        <a:pt x="904831" y="984871"/>
                      </a:lnTo>
                      <a:cubicBezTo>
                        <a:pt x="882589" y="997677"/>
                        <a:pt x="855629" y="997677"/>
                        <a:pt x="833388" y="984197"/>
                      </a:cubicBezTo>
                      <a:lnTo>
                        <a:pt x="51560" y="519815"/>
                      </a:lnTo>
                      <a:lnTo>
                        <a:pt x="3033" y="492856"/>
                      </a:lnTo>
                      <a:cubicBezTo>
                        <a:pt x="-1011" y="490834"/>
                        <a:pt x="-1011" y="486116"/>
                        <a:pt x="3033" y="484094"/>
                      </a:cubicBezTo>
                      <a:lnTo>
                        <a:pt x="861021" y="3538"/>
                      </a:lnTo>
                      <a:cubicBezTo>
                        <a:pt x="869783" y="-1179"/>
                        <a:pt x="881241" y="-1179"/>
                        <a:pt x="889329" y="3538"/>
                      </a:cubicBezTo>
                      <a:lnTo>
                        <a:pt x="1752710" y="48746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6721" cap="flat">
                  <a:noFill/>
                  <a:prstDash val="solid"/>
                  <a:miter/>
                </a:ln>
                <a:effectLst>
                  <a:glow rad="1524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16486F3E-7E65-2AC5-2CEA-1F1CBAB5E905}"/>
                    </a:ext>
                  </a:extLst>
                </p:cNvPr>
                <p:cNvSpPr/>
                <p:nvPr/>
              </p:nvSpPr>
              <p:spPr>
                <a:xfrm>
                  <a:off x="7852728" y="5328276"/>
                  <a:ext cx="1779861" cy="949485"/>
                </a:xfrm>
                <a:custGeom>
                  <a:avLst/>
                  <a:gdLst>
                    <a:gd name="connsiteX0" fmla="*/ 1745560 w 1779861"/>
                    <a:gd name="connsiteY0" fmla="*/ 419222 h 949485"/>
                    <a:gd name="connsiteX1" fmla="*/ 886897 w 1779861"/>
                    <a:gd name="connsiteY1" fmla="*/ 0 h 949485"/>
                    <a:gd name="connsiteX2" fmla="*/ 60587 w 1779861"/>
                    <a:gd name="connsiteY2" fmla="*/ 440116 h 949485"/>
                    <a:gd name="connsiteX3" fmla="*/ 1950 w 1779861"/>
                    <a:gd name="connsiteY3" fmla="*/ 421244 h 949485"/>
                    <a:gd name="connsiteX4" fmla="*/ 602 w 1779861"/>
                    <a:gd name="connsiteY4" fmla="*/ 440790 h 949485"/>
                    <a:gd name="connsiteX5" fmla="*/ 3298 w 1779861"/>
                    <a:gd name="connsiteY5" fmla="*/ 444834 h 949485"/>
                    <a:gd name="connsiteX6" fmla="*/ 874765 w 1779861"/>
                    <a:gd name="connsiteY6" fmla="*/ 944936 h 949485"/>
                    <a:gd name="connsiteX7" fmla="*/ 911160 w 1779861"/>
                    <a:gd name="connsiteY7" fmla="*/ 944936 h 949485"/>
                    <a:gd name="connsiteX8" fmla="*/ 1776564 w 1779861"/>
                    <a:gd name="connsiteY8" fmla="*/ 448204 h 949485"/>
                    <a:gd name="connsiteX9" fmla="*/ 1779260 w 1779861"/>
                    <a:gd name="connsiteY9" fmla="*/ 444160 h 949485"/>
                    <a:gd name="connsiteX10" fmla="*/ 1777912 w 1779861"/>
                    <a:gd name="connsiteY10" fmla="*/ 423266 h 949485"/>
                    <a:gd name="connsiteX11" fmla="*/ 1745560 w 1779861"/>
                    <a:gd name="connsiteY11" fmla="*/ 419222 h 949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79861" h="949485">
                      <a:moveTo>
                        <a:pt x="1745560" y="419222"/>
                      </a:moveTo>
                      <a:lnTo>
                        <a:pt x="886897" y="0"/>
                      </a:lnTo>
                      <a:lnTo>
                        <a:pt x="60587" y="440116"/>
                      </a:lnTo>
                      <a:lnTo>
                        <a:pt x="1950" y="421244"/>
                      </a:lnTo>
                      <a:cubicBezTo>
                        <a:pt x="-1420" y="419222"/>
                        <a:pt x="602" y="436746"/>
                        <a:pt x="602" y="440790"/>
                      </a:cubicBezTo>
                      <a:cubicBezTo>
                        <a:pt x="602" y="442138"/>
                        <a:pt x="1950" y="444160"/>
                        <a:pt x="3298" y="444834"/>
                      </a:cubicBezTo>
                      <a:lnTo>
                        <a:pt x="874765" y="944936"/>
                      </a:lnTo>
                      <a:cubicBezTo>
                        <a:pt x="885549" y="951002"/>
                        <a:pt x="900377" y="951002"/>
                        <a:pt x="911160" y="944936"/>
                      </a:cubicBezTo>
                      <a:lnTo>
                        <a:pt x="1776564" y="448204"/>
                      </a:lnTo>
                      <a:cubicBezTo>
                        <a:pt x="1777912" y="446856"/>
                        <a:pt x="1779260" y="445508"/>
                        <a:pt x="1779260" y="444160"/>
                      </a:cubicBezTo>
                      <a:cubicBezTo>
                        <a:pt x="1779260" y="440790"/>
                        <a:pt x="1781282" y="421918"/>
                        <a:pt x="1777912" y="423266"/>
                      </a:cubicBezTo>
                      <a:lnTo>
                        <a:pt x="1745560" y="419222"/>
                      </a:lnTo>
                      <a:close/>
                    </a:path>
                  </a:pathLst>
                </a:custGeom>
                <a:solidFill>
                  <a:srgbClr val="ACF3FD"/>
                </a:solidFill>
                <a:ln w="6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95711D22-2347-B3AB-A1AE-248864E324ED}"/>
                    </a:ext>
                  </a:extLst>
                </p:cNvPr>
                <p:cNvSpPr/>
                <p:nvPr/>
              </p:nvSpPr>
              <p:spPr>
                <a:xfrm>
                  <a:off x="7852823" y="5239140"/>
                  <a:ext cx="1779669" cy="1021690"/>
                </a:xfrm>
                <a:custGeom>
                  <a:avLst/>
                  <a:gdLst>
                    <a:gd name="connsiteX0" fmla="*/ 874670 w 1779669"/>
                    <a:gd name="connsiteY0" fmla="*/ 1017222 h 1021690"/>
                    <a:gd name="connsiteX1" fmla="*/ 2527 w 1779669"/>
                    <a:gd name="connsiteY1" fmla="*/ 516445 h 1021690"/>
                    <a:gd name="connsiteX2" fmla="*/ 2527 w 1779669"/>
                    <a:gd name="connsiteY2" fmla="*/ 507684 h 1021690"/>
                    <a:gd name="connsiteX3" fmla="*/ 872648 w 1779669"/>
                    <a:gd name="connsiteY3" fmla="*/ 3538 h 1021690"/>
                    <a:gd name="connsiteX4" fmla="*/ 901629 w 1779669"/>
                    <a:gd name="connsiteY4" fmla="*/ 3538 h 1021690"/>
                    <a:gd name="connsiteX5" fmla="*/ 1777143 w 1779669"/>
                    <a:gd name="connsiteY5" fmla="*/ 511054 h 1021690"/>
                    <a:gd name="connsiteX6" fmla="*/ 1777143 w 1779669"/>
                    <a:gd name="connsiteY6" fmla="*/ 519815 h 1021690"/>
                    <a:gd name="connsiteX7" fmla="*/ 911065 w 1779669"/>
                    <a:gd name="connsiteY7" fmla="*/ 1016548 h 1021690"/>
                    <a:gd name="connsiteX8" fmla="*/ 874670 w 1779669"/>
                    <a:gd name="connsiteY8" fmla="*/ 1017222 h 102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9669" h="1021690">
                      <a:moveTo>
                        <a:pt x="874670" y="1017222"/>
                      </a:moveTo>
                      <a:lnTo>
                        <a:pt x="2527" y="516445"/>
                      </a:lnTo>
                      <a:cubicBezTo>
                        <a:pt x="-842" y="514423"/>
                        <a:pt x="-842" y="509706"/>
                        <a:pt x="2527" y="507684"/>
                      </a:cubicBezTo>
                      <a:lnTo>
                        <a:pt x="872648" y="3538"/>
                      </a:lnTo>
                      <a:cubicBezTo>
                        <a:pt x="881410" y="-1179"/>
                        <a:pt x="892867" y="-1179"/>
                        <a:pt x="901629" y="3538"/>
                      </a:cubicBezTo>
                      <a:lnTo>
                        <a:pt x="1777143" y="511054"/>
                      </a:lnTo>
                      <a:cubicBezTo>
                        <a:pt x="1780513" y="513075"/>
                        <a:pt x="1780513" y="517793"/>
                        <a:pt x="1777143" y="519815"/>
                      </a:cubicBezTo>
                      <a:lnTo>
                        <a:pt x="911065" y="1016548"/>
                      </a:lnTo>
                      <a:cubicBezTo>
                        <a:pt x="899607" y="1023288"/>
                        <a:pt x="885453" y="1023288"/>
                        <a:pt x="874670" y="101722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</a:schemeClr>
                </a:solidFill>
                <a:ln w="6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48" name="Graphic 247">
                  <a:extLst>
                    <a:ext uri="{FF2B5EF4-FFF2-40B4-BE49-F238E27FC236}">
                      <a16:creationId xmlns:a16="http://schemas.microsoft.com/office/drawing/2014/main" id="{ABB6C57F-1E9A-6FF4-4DC0-F8C8DB8F2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389" y="5310592"/>
                  <a:ext cx="1514680" cy="871409"/>
                </a:xfrm>
                <a:prstGeom prst="rect">
                  <a:avLst/>
                </a:prstGeom>
              </p:spPr>
            </p:pic>
          </p:grpSp>
          <p:pic>
            <p:nvPicPr>
              <p:cNvPr id="242" name="Graphic 241">
                <a:extLst>
                  <a:ext uri="{FF2B5EF4-FFF2-40B4-BE49-F238E27FC236}">
                    <a16:creationId xmlns:a16="http://schemas.microsoft.com/office/drawing/2014/main" id="{E7F86714-2EC3-7D8C-68DC-33FA101F7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49809" y="659831"/>
                <a:ext cx="782334" cy="998873"/>
              </a:xfrm>
              <a:prstGeom prst="rect">
                <a:avLst/>
              </a:prstGeom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955B87AC-D76B-B695-F96D-F82B9C4C8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432427" y="1105830"/>
                <a:ext cx="464895" cy="666596"/>
              </a:xfrm>
              <a:prstGeom prst="rect">
                <a:avLst/>
              </a:prstGeom>
            </p:spPr>
          </p:pic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754BB45-4883-FA8B-6F09-EC0C251D5D65}"/>
                  </a:ext>
                </a:extLst>
              </p:cNvPr>
              <p:cNvSpPr txBox="1"/>
              <p:nvPr/>
            </p:nvSpPr>
            <p:spPr>
              <a:xfrm>
                <a:off x="8150377" y="1159143"/>
                <a:ext cx="369332" cy="1505474"/>
              </a:xfrm>
              <a:prstGeom prst="rect">
                <a:avLst/>
              </a:prstGeom>
              <a:noFill/>
            </p:spPr>
            <p:txBody>
              <a:bodyPr vert="vert" wrap="square" lIns="0" tIns="0" rIns="0" bIns="0" rtlCol="0">
                <a:spAutoFit/>
                <a:scene3d>
                  <a:camera prst="isometricTopUp"/>
                  <a:lightRig rig="threePt" dir="t">
                    <a:rot lat="0" lon="0" rev="3600000"/>
                  </a:lightRig>
                </a:scene3d>
              </a:bodyPr>
              <a:lstStyle>
                <a:defPPr>
                  <a:defRPr lang="en-US"/>
                </a:defPPr>
                <a:lvl1pPr algn="ctr">
                  <a:defRPr sz="28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Operational Databases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CF3A26-171A-1C1F-1F2C-F4CE21E847FC}"/>
                </a:ext>
              </a:extLst>
            </p:cNvPr>
            <p:cNvGrpSpPr/>
            <p:nvPr/>
          </p:nvGrpSpPr>
          <p:grpSpPr>
            <a:xfrm>
              <a:off x="5706726" y="2604337"/>
              <a:ext cx="2473459" cy="2111127"/>
              <a:chOff x="5717385" y="2601125"/>
              <a:chExt cx="2473459" cy="2111127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1EAC3CD-05D3-86A0-52A8-883FB53246C0}"/>
                  </a:ext>
                </a:extLst>
              </p:cNvPr>
              <p:cNvSpPr/>
              <p:nvPr/>
            </p:nvSpPr>
            <p:spPr>
              <a:xfrm>
                <a:off x="5751463" y="3330669"/>
                <a:ext cx="2439381" cy="1381583"/>
              </a:xfrm>
              <a:custGeom>
                <a:avLst/>
                <a:gdLst>
                  <a:gd name="connsiteX0" fmla="*/ 2435168 w 2439381"/>
                  <a:gd name="connsiteY0" fmla="*/ 677269 h 1381583"/>
                  <a:gd name="connsiteX1" fmla="*/ 2435168 w 2439381"/>
                  <a:gd name="connsiteY1" fmla="*/ 689443 h 1381583"/>
                  <a:gd name="connsiteX2" fmla="*/ 2367745 w 2439381"/>
                  <a:gd name="connsiteY2" fmla="*/ 726900 h 1381583"/>
                  <a:gd name="connsiteX3" fmla="*/ 1257147 w 2439381"/>
                  <a:gd name="connsiteY3" fmla="*/ 1368354 h 1381583"/>
                  <a:gd name="connsiteX4" fmla="*/ 1157886 w 2439381"/>
                  <a:gd name="connsiteY4" fmla="*/ 1367418 h 1381583"/>
                  <a:gd name="connsiteX5" fmla="*/ 71637 w 2439381"/>
                  <a:gd name="connsiteY5" fmla="*/ 722217 h 1381583"/>
                  <a:gd name="connsiteX6" fmla="*/ 4214 w 2439381"/>
                  <a:gd name="connsiteY6" fmla="*/ 684760 h 1381583"/>
                  <a:gd name="connsiteX7" fmla="*/ 4214 w 2439381"/>
                  <a:gd name="connsiteY7" fmla="*/ 672587 h 1381583"/>
                  <a:gd name="connsiteX8" fmla="*/ 1196279 w 2439381"/>
                  <a:gd name="connsiteY8" fmla="*/ 4916 h 1381583"/>
                  <a:gd name="connsiteX9" fmla="*/ 1235609 w 2439381"/>
                  <a:gd name="connsiteY9" fmla="*/ 4916 h 1381583"/>
                  <a:gd name="connsiteX10" fmla="*/ 2435168 w 2439381"/>
                  <a:gd name="connsiteY10" fmla="*/ 677269 h 1381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9381" h="1381583">
                    <a:moveTo>
                      <a:pt x="2435168" y="677269"/>
                    </a:moveTo>
                    <a:cubicBezTo>
                      <a:pt x="2440786" y="680078"/>
                      <a:pt x="2440786" y="686633"/>
                      <a:pt x="2435168" y="689443"/>
                    </a:cubicBezTo>
                    <a:lnTo>
                      <a:pt x="2367745" y="726900"/>
                    </a:lnTo>
                    <a:lnTo>
                      <a:pt x="1257147" y="1368354"/>
                    </a:lnTo>
                    <a:cubicBezTo>
                      <a:pt x="1226245" y="1386146"/>
                      <a:pt x="1188788" y="1386146"/>
                      <a:pt x="1157886" y="1367418"/>
                    </a:cubicBezTo>
                    <a:lnTo>
                      <a:pt x="71637" y="722217"/>
                    </a:lnTo>
                    <a:lnTo>
                      <a:pt x="4214" y="684760"/>
                    </a:lnTo>
                    <a:cubicBezTo>
                      <a:pt x="-1405" y="681951"/>
                      <a:pt x="-1405" y="675396"/>
                      <a:pt x="4214" y="672587"/>
                    </a:cubicBezTo>
                    <a:lnTo>
                      <a:pt x="1196279" y="4916"/>
                    </a:lnTo>
                    <a:cubicBezTo>
                      <a:pt x="1208453" y="-1639"/>
                      <a:pt x="1224372" y="-1639"/>
                      <a:pt x="1235609" y="4916"/>
                    </a:cubicBezTo>
                    <a:lnTo>
                      <a:pt x="2435168" y="677269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 w="9345" cap="flat">
                <a:noFill/>
                <a:prstDash val="solid"/>
                <a:miter/>
              </a:ln>
              <a:effectLst>
                <a:glow rad="101600">
                  <a:schemeClr val="accent1">
                    <a:satMod val="175000"/>
                    <a:alpha val="61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75C7DB7-2B0E-1E4E-042C-43E5AE2157C9}"/>
                  </a:ext>
                </a:extLst>
              </p:cNvPr>
              <p:cNvSpPr/>
              <p:nvPr/>
            </p:nvSpPr>
            <p:spPr>
              <a:xfrm>
                <a:off x="5717385" y="3347137"/>
                <a:ext cx="2472890" cy="1319189"/>
              </a:xfrm>
              <a:custGeom>
                <a:avLst/>
                <a:gdLst>
                  <a:gd name="connsiteX0" fmla="*/ 2425234 w 2472890"/>
                  <a:gd name="connsiteY0" fmla="*/ 582456 h 1319189"/>
                  <a:gd name="connsiteX1" fmla="*/ 1232230 w 2472890"/>
                  <a:gd name="connsiteY1" fmla="*/ 0 h 1319189"/>
                  <a:gd name="connsiteX2" fmla="*/ 84177 w 2472890"/>
                  <a:gd name="connsiteY2" fmla="*/ 611485 h 1319189"/>
                  <a:gd name="connsiteX3" fmla="*/ 2709 w 2472890"/>
                  <a:gd name="connsiteY3" fmla="*/ 585265 h 1319189"/>
                  <a:gd name="connsiteX4" fmla="*/ 836 w 2472890"/>
                  <a:gd name="connsiteY4" fmla="*/ 612422 h 1319189"/>
                  <a:gd name="connsiteX5" fmla="*/ 4581 w 2472890"/>
                  <a:gd name="connsiteY5" fmla="*/ 618040 h 1319189"/>
                  <a:gd name="connsiteX6" fmla="*/ 1215374 w 2472890"/>
                  <a:gd name="connsiteY6" fmla="*/ 1312869 h 1319189"/>
                  <a:gd name="connsiteX7" fmla="*/ 1265941 w 2472890"/>
                  <a:gd name="connsiteY7" fmla="*/ 1312869 h 1319189"/>
                  <a:gd name="connsiteX8" fmla="*/ 2468309 w 2472890"/>
                  <a:gd name="connsiteY8" fmla="*/ 622722 h 1319189"/>
                  <a:gd name="connsiteX9" fmla="*/ 2472055 w 2472890"/>
                  <a:gd name="connsiteY9" fmla="*/ 617104 h 1319189"/>
                  <a:gd name="connsiteX10" fmla="*/ 2470182 w 2472890"/>
                  <a:gd name="connsiteY10" fmla="*/ 588075 h 1319189"/>
                  <a:gd name="connsiteX11" fmla="*/ 2425234 w 2472890"/>
                  <a:gd name="connsiteY11" fmla="*/ 582456 h 13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72890" h="1319189">
                    <a:moveTo>
                      <a:pt x="2425234" y="582456"/>
                    </a:moveTo>
                    <a:lnTo>
                      <a:pt x="1232230" y="0"/>
                    </a:lnTo>
                    <a:lnTo>
                      <a:pt x="84177" y="611485"/>
                    </a:lnTo>
                    <a:lnTo>
                      <a:pt x="2709" y="585265"/>
                    </a:lnTo>
                    <a:cubicBezTo>
                      <a:pt x="-1973" y="582456"/>
                      <a:pt x="836" y="606803"/>
                      <a:pt x="836" y="612422"/>
                    </a:cubicBezTo>
                    <a:cubicBezTo>
                      <a:pt x="836" y="614295"/>
                      <a:pt x="2709" y="617104"/>
                      <a:pt x="4581" y="618040"/>
                    </a:cubicBezTo>
                    <a:lnTo>
                      <a:pt x="1215374" y="1312869"/>
                    </a:lnTo>
                    <a:cubicBezTo>
                      <a:pt x="1230357" y="1321297"/>
                      <a:pt x="1250959" y="1321297"/>
                      <a:pt x="1265941" y="1312869"/>
                    </a:cubicBezTo>
                    <a:lnTo>
                      <a:pt x="2468309" y="622722"/>
                    </a:lnTo>
                    <a:cubicBezTo>
                      <a:pt x="2470182" y="620849"/>
                      <a:pt x="2472055" y="618977"/>
                      <a:pt x="2472055" y="617104"/>
                    </a:cubicBezTo>
                    <a:cubicBezTo>
                      <a:pt x="2472055" y="612422"/>
                      <a:pt x="2474864" y="586202"/>
                      <a:pt x="2470182" y="588075"/>
                    </a:cubicBezTo>
                    <a:lnTo>
                      <a:pt x="2425234" y="582456"/>
                    </a:lnTo>
                    <a:close/>
                  </a:path>
                </a:pathLst>
              </a:custGeom>
              <a:solidFill>
                <a:schemeClr val="accent1"/>
              </a:solidFill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B625B88-0C9D-41D4-E9F4-D5B74B3F961C}"/>
                  </a:ext>
                </a:extLst>
              </p:cNvPr>
              <p:cNvSpPr/>
              <p:nvPr/>
            </p:nvSpPr>
            <p:spPr>
              <a:xfrm>
                <a:off x="5717517" y="3223294"/>
                <a:ext cx="2472624" cy="1419510"/>
              </a:xfrm>
              <a:custGeom>
                <a:avLst/>
                <a:gdLst>
                  <a:gd name="connsiteX0" fmla="*/ 1215242 w 2472624"/>
                  <a:gd name="connsiteY0" fmla="*/ 1413302 h 1419510"/>
                  <a:gd name="connsiteX1" fmla="*/ 3512 w 2472624"/>
                  <a:gd name="connsiteY1" fmla="*/ 717536 h 1419510"/>
                  <a:gd name="connsiteX2" fmla="*/ 3512 w 2472624"/>
                  <a:gd name="connsiteY2" fmla="*/ 705362 h 1419510"/>
                  <a:gd name="connsiteX3" fmla="*/ 1212433 w 2472624"/>
                  <a:gd name="connsiteY3" fmla="*/ 4916 h 1419510"/>
                  <a:gd name="connsiteX4" fmla="*/ 1252699 w 2472624"/>
                  <a:gd name="connsiteY4" fmla="*/ 4916 h 1419510"/>
                  <a:gd name="connsiteX5" fmla="*/ 2469113 w 2472624"/>
                  <a:gd name="connsiteY5" fmla="*/ 710044 h 1419510"/>
                  <a:gd name="connsiteX6" fmla="*/ 2469113 w 2472624"/>
                  <a:gd name="connsiteY6" fmla="*/ 722218 h 1419510"/>
                  <a:gd name="connsiteX7" fmla="*/ 1265809 w 2472624"/>
                  <a:gd name="connsiteY7" fmla="*/ 1412365 h 1419510"/>
                  <a:gd name="connsiteX8" fmla="*/ 1215242 w 2472624"/>
                  <a:gd name="connsiteY8" fmla="*/ 1413302 h 141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624" h="1419510">
                    <a:moveTo>
                      <a:pt x="1215242" y="1413302"/>
                    </a:moveTo>
                    <a:lnTo>
                      <a:pt x="3512" y="717536"/>
                    </a:lnTo>
                    <a:cubicBezTo>
                      <a:pt x="-1171" y="714726"/>
                      <a:pt x="-1171" y="708171"/>
                      <a:pt x="3512" y="705362"/>
                    </a:cubicBezTo>
                    <a:lnTo>
                      <a:pt x="1212433" y="4916"/>
                    </a:lnTo>
                    <a:cubicBezTo>
                      <a:pt x="1224606" y="-1639"/>
                      <a:pt x="1240525" y="-1639"/>
                      <a:pt x="1252699" y="4916"/>
                    </a:cubicBezTo>
                    <a:lnTo>
                      <a:pt x="2469113" y="710044"/>
                    </a:lnTo>
                    <a:cubicBezTo>
                      <a:pt x="2473795" y="712853"/>
                      <a:pt x="2473795" y="719408"/>
                      <a:pt x="2469113" y="722218"/>
                    </a:cubicBezTo>
                    <a:lnTo>
                      <a:pt x="1265809" y="1412365"/>
                    </a:lnTo>
                    <a:cubicBezTo>
                      <a:pt x="1249890" y="1421730"/>
                      <a:pt x="1230225" y="1421730"/>
                      <a:pt x="1215242" y="1413302"/>
                    </a:cubicBezTo>
                    <a:close/>
                  </a:path>
                </a:pathLst>
              </a:custGeom>
              <a:solidFill>
                <a:srgbClr val="243A5E"/>
              </a:solidFill>
              <a:ln w="9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58CED66-2048-0C13-40B9-1805D3C4F207}"/>
                  </a:ext>
                </a:extLst>
              </p:cNvPr>
              <p:cNvGrpSpPr/>
              <p:nvPr/>
            </p:nvGrpSpPr>
            <p:grpSpPr>
              <a:xfrm>
                <a:off x="6003598" y="3382253"/>
                <a:ext cx="1901402" cy="1100914"/>
                <a:chOff x="6003598" y="3382253"/>
                <a:chExt cx="1901402" cy="1100914"/>
              </a:xfrm>
              <a:solidFill>
                <a:schemeClr val="accent1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D757CB74-892B-3EFC-EA9A-D0E603BAC65A}"/>
                    </a:ext>
                  </a:extLst>
                </p:cNvPr>
                <p:cNvSpPr/>
                <p:nvPr/>
              </p:nvSpPr>
              <p:spPr>
                <a:xfrm>
                  <a:off x="6952190" y="447506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7383C43-E7E1-BC23-891D-A309FBBB09B3}"/>
                    </a:ext>
                  </a:extLst>
                </p:cNvPr>
                <p:cNvSpPr/>
                <p:nvPr/>
              </p:nvSpPr>
              <p:spPr>
                <a:xfrm>
                  <a:off x="6884767" y="4436993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B1500E3-9A72-3F12-C17B-732AA532883B}"/>
                    </a:ext>
                  </a:extLst>
                </p:cNvPr>
                <p:cNvSpPr/>
                <p:nvPr/>
              </p:nvSpPr>
              <p:spPr>
                <a:xfrm>
                  <a:off x="6817345" y="439733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F359C47-D365-1DEF-280C-8389CF84B14A}"/>
                    </a:ext>
                  </a:extLst>
                </p:cNvPr>
                <p:cNvSpPr/>
                <p:nvPr/>
              </p:nvSpPr>
              <p:spPr>
                <a:xfrm>
                  <a:off x="6748986" y="4358946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145ABE1-AA58-A030-52AA-1097A6AACA5F}"/>
                    </a:ext>
                  </a:extLst>
                </p:cNvPr>
                <p:cNvSpPr/>
                <p:nvPr/>
              </p:nvSpPr>
              <p:spPr>
                <a:xfrm>
                  <a:off x="6681564" y="431994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8BD0F982-9DE2-101A-D328-3FC700A6A900}"/>
                    </a:ext>
                  </a:extLst>
                </p:cNvPr>
                <p:cNvSpPr/>
                <p:nvPr/>
              </p:nvSpPr>
              <p:spPr>
                <a:xfrm>
                  <a:off x="6613206" y="428154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70C0C00-3778-AD02-B323-746F8CD24336}"/>
                    </a:ext>
                  </a:extLst>
                </p:cNvPr>
                <p:cNvSpPr/>
                <p:nvPr/>
              </p:nvSpPr>
              <p:spPr>
                <a:xfrm>
                  <a:off x="6545781" y="424315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1644F33-8091-ECB8-CDF1-830A74063F5C}"/>
                    </a:ext>
                  </a:extLst>
                </p:cNvPr>
                <p:cNvSpPr/>
                <p:nvPr/>
              </p:nvSpPr>
              <p:spPr>
                <a:xfrm>
                  <a:off x="6478362" y="420382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0B22AA-C94A-9BDF-1385-5DBB1B227EE7}"/>
                    </a:ext>
                  </a:extLst>
                </p:cNvPr>
                <p:cNvSpPr/>
                <p:nvPr/>
              </p:nvSpPr>
              <p:spPr>
                <a:xfrm>
                  <a:off x="6410000" y="4165106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39A5F0A-0C08-B02A-44CA-1CBB12BD1FD1}"/>
                    </a:ext>
                  </a:extLst>
                </p:cNvPr>
                <p:cNvSpPr/>
                <p:nvPr/>
              </p:nvSpPr>
              <p:spPr>
                <a:xfrm>
                  <a:off x="6342580" y="412703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6C8BF2E-C2EE-2EDE-6EA7-933F6082057A}"/>
                    </a:ext>
                  </a:extLst>
                </p:cNvPr>
                <p:cNvSpPr/>
                <p:nvPr/>
              </p:nvSpPr>
              <p:spPr>
                <a:xfrm>
                  <a:off x="6274218" y="4087379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E421C43-29B5-0C28-FCD6-8D870BE07568}"/>
                    </a:ext>
                  </a:extLst>
                </p:cNvPr>
                <p:cNvSpPr/>
                <p:nvPr/>
              </p:nvSpPr>
              <p:spPr>
                <a:xfrm>
                  <a:off x="6206799" y="404930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0079B06-8E1C-46FA-E0C6-5A8BE5A1EBF3}"/>
                    </a:ext>
                  </a:extLst>
                </p:cNvPr>
                <p:cNvSpPr/>
                <p:nvPr/>
              </p:nvSpPr>
              <p:spPr>
                <a:xfrm>
                  <a:off x="6138437" y="4010595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128B4DA8-7411-C15B-DFC7-4E008858C803}"/>
                    </a:ext>
                  </a:extLst>
                </p:cNvPr>
                <p:cNvSpPr/>
                <p:nvPr/>
              </p:nvSpPr>
              <p:spPr>
                <a:xfrm>
                  <a:off x="6071017" y="3971264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34E45B7-D688-C67B-2B59-048D9AC4BDA2}"/>
                    </a:ext>
                  </a:extLst>
                </p:cNvPr>
                <p:cNvSpPr/>
                <p:nvPr/>
              </p:nvSpPr>
              <p:spPr>
                <a:xfrm>
                  <a:off x="6003598" y="393319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5BF11AA-A1EF-2308-5869-FEE53312BF8A}"/>
                    </a:ext>
                  </a:extLst>
                </p:cNvPr>
                <p:cNvSpPr/>
                <p:nvPr/>
              </p:nvSpPr>
              <p:spPr>
                <a:xfrm>
                  <a:off x="7019612" y="4435733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D2EA820-28FB-A1D6-3BD5-D53E8C24ADA6}"/>
                    </a:ext>
                  </a:extLst>
                </p:cNvPr>
                <p:cNvSpPr/>
                <p:nvPr/>
              </p:nvSpPr>
              <p:spPr>
                <a:xfrm>
                  <a:off x="6952190" y="4396403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28F459A-A170-CE6C-E9A0-33479E0518B0}"/>
                    </a:ext>
                  </a:extLst>
                </p:cNvPr>
                <p:cNvSpPr/>
                <p:nvPr/>
              </p:nvSpPr>
              <p:spPr>
                <a:xfrm>
                  <a:off x="6883831" y="435801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ED42BC7-DB58-E827-07FE-66280BF4F42C}"/>
                    </a:ext>
                  </a:extLst>
                </p:cNvPr>
                <p:cNvSpPr/>
                <p:nvPr/>
              </p:nvSpPr>
              <p:spPr>
                <a:xfrm>
                  <a:off x="6816409" y="4319616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7100067-B95D-A5B0-6747-A196A21B46AD}"/>
                    </a:ext>
                  </a:extLst>
                </p:cNvPr>
                <p:cNvSpPr/>
                <p:nvPr/>
              </p:nvSpPr>
              <p:spPr>
                <a:xfrm>
                  <a:off x="6748050" y="4280286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65722B-398A-4812-E6C4-243B13C70F16}"/>
                    </a:ext>
                  </a:extLst>
                </p:cNvPr>
                <p:cNvSpPr/>
                <p:nvPr/>
              </p:nvSpPr>
              <p:spPr>
                <a:xfrm>
                  <a:off x="6680627" y="4241893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7DE1399-D532-E485-C33E-3B69569B254C}"/>
                    </a:ext>
                  </a:extLst>
                </p:cNvPr>
                <p:cNvSpPr/>
                <p:nvPr/>
              </p:nvSpPr>
              <p:spPr>
                <a:xfrm>
                  <a:off x="6612273" y="420350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DF0325E-2DB1-5F3F-C45A-FAD10D9B060F}"/>
                    </a:ext>
                  </a:extLst>
                </p:cNvPr>
                <p:cNvSpPr/>
                <p:nvPr/>
              </p:nvSpPr>
              <p:spPr>
                <a:xfrm>
                  <a:off x="6544849" y="416417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55D9404-81D2-D2F8-8EC3-E9E87F62E1BC}"/>
                    </a:ext>
                  </a:extLst>
                </p:cNvPr>
                <p:cNvSpPr/>
                <p:nvPr/>
              </p:nvSpPr>
              <p:spPr>
                <a:xfrm>
                  <a:off x="6477424" y="4125774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AC37CC6-D1C9-64EC-33C9-1E956117D53A}"/>
                    </a:ext>
                  </a:extLst>
                </p:cNvPr>
                <p:cNvSpPr/>
                <p:nvPr/>
              </p:nvSpPr>
              <p:spPr>
                <a:xfrm>
                  <a:off x="6409067" y="4087379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FA68C61-FA71-E98A-3BE9-07A1908A7AA5}"/>
                    </a:ext>
                  </a:extLst>
                </p:cNvPr>
                <p:cNvSpPr/>
                <p:nvPr/>
              </p:nvSpPr>
              <p:spPr>
                <a:xfrm>
                  <a:off x="6341643" y="4048052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1C929A25-B7E6-3274-AA90-F21ACBEE2AD3}"/>
                    </a:ext>
                  </a:extLst>
                </p:cNvPr>
                <p:cNvSpPr/>
                <p:nvPr/>
              </p:nvSpPr>
              <p:spPr>
                <a:xfrm>
                  <a:off x="6273286" y="4009658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30F1F8B-CE62-C993-AFE6-B39F9E8878E2}"/>
                    </a:ext>
                  </a:extLst>
                </p:cNvPr>
                <p:cNvSpPr/>
                <p:nvPr/>
              </p:nvSpPr>
              <p:spPr>
                <a:xfrm>
                  <a:off x="6205861" y="397126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357EEB2-52C9-B52A-8059-4B87C6FFDB14}"/>
                    </a:ext>
                  </a:extLst>
                </p:cNvPr>
                <p:cNvSpPr/>
                <p:nvPr/>
              </p:nvSpPr>
              <p:spPr>
                <a:xfrm>
                  <a:off x="6138437" y="3931936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8662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0FD6A4C-FDC5-0B42-81DB-2428241C6557}"/>
                    </a:ext>
                  </a:extLst>
                </p:cNvPr>
                <p:cNvSpPr/>
                <p:nvPr/>
              </p:nvSpPr>
              <p:spPr>
                <a:xfrm>
                  <a:off x="6070080" y="3893542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567CE7B-1E5C-C9D5-5841-A356B00B9FF6}"/>
                    </a:ext>
                  </a:extLst>
                </p:cNvPr>
                <p:cNvSpPr/>
                <p:nvPr/>
              </p:nvSpPr>
              <p:spPr>
                <a:xfrm>
                  <a:off x="7087035" y="439672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70010BB-5C0F-E051-DE8B-B9F3E57B4EDA}"/>
                    </a:ext>
                  </a:extLst>
                </p:cNvPr>
                <p:cNvSpPr/>
                <p:nvPr/>
              </p:nvSpPr>
              <p:spPr>
                <a:xfrm>
                  <a:off x="7018676" y="435739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D867F2D-5AEF-9236-13CE-AAACC5C8D52E}"/>
                    </a:ext>
                  </a:extLst>
                </p:cNvPr>
                <p:cNvSpPr/>
                <p:nvPr/>
              </p:nvSpPr>
              <p:spPr>
                <a:xfrm>
                  <a:off x="6951253" y="431900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984DD6E-E6CA-4967-DAD9-9C2F0595642B}"/>
                    </a:ext>
                  </a:extLst>
                </p:cNvPr>
                <p:cNvSpPr/>
                <p:nvPr/>
              </p:nvSpPr>
              <p:spPr>
                <a:xfrm>
                  <a:off x="6882895" y="428061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7825FA79-2440-8F7D-AD23-D38084C5270B}"/>
                    </a:ext>
                  </a:extLst>
                </p:cNvPr>
                <p:cNvSpPr/>
                <p:nvPr/>
              </p:nvSpPr>
              <p:spPr>
                <a:xfrm>
                  <a:off x="6815472" y="424128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6C1EED1-0E5C-4B45-BB13-494FC5CE7F31}"/>
                    </a:ext>
                  </a:extLst>
                </p:cNvPr>
                <p:cNvSpPr/>
                <p:nvPr/>
              </p:nvSpPr>
              <p:spPr>
                <a:xfrm>
                  <a:off x="6747113" y="420288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8CD11CC-33B8-4DAE-8380-F6374765E417}"/>
                    </a:ext>
                  </a:extLst>
                </p:cNvPr>
                <p:cNvSpPr/>
                <p:nvPr/>
              </p:nvSpPr>
              <p:spPr>
                <a:xfrm>
                  <a:off x="6679691" y="416449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071CBF5-A487-4D18-A9C8-1D517B7FBD47}"/>
                    </a:ext>
                  </a:extLst>
                </p:cNvPr>
                <p:cNvSpPr/>
                <p:nvPr/>
              </p:nvSpPr>
              <p:spPr>
                <a:xfrm>
                  <a:off x="6612273" y="412516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359F7D2-3476-3F53-BC0A-0FAC8BBAF2F1}"/>
                    </a:ext>
                  </a:extLst>
                </p:cNvPr>
                <p:cNvSpPr/>
                <p:nvPr/>
              </p:nvSpPr>
              <p:spPr>
                <a:xfrm>
                  <a:off x="6543911" y="4086446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05E530A-FE0C-9EFA-3923-28D5AF9B8EBA}"/>
                    </a:ext>
                  </a:extLst>
                </p:cNvPr>
                <p:cNvSpPr/>
                <p:nvPr/>
              </p:nvSpPr>
              <p:spPr>
                <a:xfrm>
                  <a:off x="6476492" y="4048376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B89DE2DD-7C02-D6A9-1F8C-4AE68F6377DC}"/>
                    </a:ext>
                  </a:extLst>
                </p:cNvPr>
                <p:cNvSpPr/>
                <p:nvPr/>
              </p:nvSpPr>
              <p:spPr>
                <a:xfrm>
                  <a:off x="6408130" y="400904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7B497A2-10B5-82DF-0F6C-AEC4DA390298}"/>
                    </a:ext>
                  </a:extLst>
                </p:cNvPr>
                <p:cNvSpPr/>
                <p:nvPr/>
              </p:nvSpPr>
              <p:spPr>
                <a:xfrm>
                  <a:off x="6340710" y="397065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29CDFAB-4A7D-5592-9D57-286BBDE9C7DD}"/>
                    </a:ext>
                  </a:extLst>
                </p:cNvPr>
                <p:cNvSpPr/>
                <p:nvPr/>
              </p:nvSpPr>
              <p:spPr>
                <a:xfrm>
                  <a:off x="6272348" y="3932256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71F252A-3E74-8C28-4D6B-D387C660C191}"/>
                    </a:ext>
                  </a:extLst>
                </p:cNvPr>
                <p:cNvSpPr/>
                <p:nvPr/>
              </p:nvSpPr>
              <p:spPr>
                <a:xfrm>
                  <a:off x="6204929" y="3892605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E1FD1FE-09E1-1849-214C-ED4BFC2A9352}"/>
                    </a:ext>
                  </a:extLst>
                </p:cNvPr>
                <p:cNvSpPr/>
                <p:nvPr/>
              </p:nvSpPr>
              <p:spPr>
                <a:xfrm>
                  <a:off x="6137504" y="385453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B1BB6C0-D0B8-58C0-3C02-585486711DEE}"/>
                    </a:ext>
                  </a:extLst>
                </p:cNvPr>
                <p:cNvSpPr/>
                <p:nvPr/>
              </p:nvSpPr>
              <p:spPr>
                <a:xfrm>
                  <a:off x="7153521" y="435739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633C88F7-9AB8-0DA2-57DC-FC15A428EE75}"/>
                    </a:ext>
                  </a:extLst>
                </p:cNvPr>
                <p:cNvSpPr/>
                <p:nvPr/>
              </p:nvSpPr>
              <p:spPr>
                <a:xfrm>
                  <a:off x="7086098" y="431774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F96FFD3C-4C9A-FC66-4A8C-C54A32AC21FA}"/>
                    </a:ext>
                  </a:extLst>
                </p:cNvPr>
                <p:cNvSpPr/>
                <p:nvPr/>
              </p:nvSpPr>
              <p:spPr>
                <a:xfrm>
                  <a:off x="7017740" y="427935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81C79BCA-95CD-F881-C95F-E5C973BC7046}"/>
                    </a:ext>
                  </a:extLst>
                </p:cNvPr>
                <p:cNvSpPr/>
                <p:nvPr/>
              </p:nvSpPr>
              <p:spPr>
                <a:xfrm>
                  <a:off x="6950317" y="424128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9AD1F55-3FC1-AD0E-C739-DFC8119FDD31}"/>
                    </a:ext>
                  </a:extLst>
                </p:cNvPr>
                <p:cNvSpPr/>
                <p:nvPr/>
              </p:nvSpPr>
              <p:spPr>
                <a:xfrm>
                  <a:off x="6881958" y="420162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92FE789-FD2E-2CCE-F713-872632A901BC}"/>
                    </a:ext>
                  </a:extLst>
                </p:cNvPr>
                <p:cNvSpPr/>
                <p:nvPr/>
              </p:nvSpPr>
              <p:spPr>
                <a:xfrm>
                  <a:off x="6814536" y="416323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CFF56FD-4CCE-F279-C32C-AE2ECD2ED1FC}"/>
                    </a:ext>
                  </a:extLst>
                </p:cNvPr>
                <p:cNvSpPr/>
                <p:nvPr/>
              </p:nvSpPr>
              <p:spPr>
                <a:xfrm>
                  <a:off x="6747113" y="412516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5CDE511-18FB-573A-7088-22F0A7C9F8E9}"/>
                    </a:ext>
                  </a:extLst>
                </p:cNvPr>
                <p:cNvSpPr/>
                <p:nvPr/>
              </p:nvSpPr>
              <p:spPr>
                <a:xfrm>
                  <a:off x="6678754" y="408583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3BC1145A-298A-0915-5057-9714253B9DB8}"/>
                    </a:ext>
                  </a:extLst>
                </p:cNvPr>
                <p:cNvSpPr/>
                <p:nvPr/>
              </p:nvSpPr>
              <p:spPr>
                <a:xfrm>
                  <a:off x="6611331" y="4047439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E76294A8-089E-15FD-E659-841848FA4B3F}"/>
                    </a:ext>
                  </a:extLst>
                </p:cNvPr>
                <p:cNvSpPr/>
                <p:nvPr/>
              </p:nvSpPr>
              <p:spPr>
                <a:xfrm>
                  <a:off x="6542974" y="4009045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A72E12D2-D58B-5606-9C26-00DC0CC34361}"/>
                    </a:ext>
                  </a:extLst>
                </p:cNvPr>
                <p:cNvSpPr/>
                <p:nvPr/>
              </p:nvSpPr>
              <p:spPr>
                <a:xfrm>
                  <a:off x="6475549" y="396971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EA6E4AB-E4C9-3CF0-E409-34F766844C1A}"/>
                    </a:ext>
                  </a:extLst>
                </p:cNvPr>
                <p:cNvSpPr/>
                <p:nvPr/>
              </p:nvSpPr>
              <p:spPr>
                <a:xfrm>
                  <a:off x="6407192" y="393099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62AB9CA6-CC85-CEF6-15EE-EBEECEB830FF}"/>
                    </a:ext>
                  </a:extLst>
                </p:cNvPr>
                <p:cNvSpPr/>
                <p:nvPr/>
              </p:nvSpPr>
              <p:spPr>
                <a:xfrm>
                  <a:off x="6339768" y="3892929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0AA6DDB4-1BC5-BC4B-F55A-86BEB099AE13}"/>
                    </a:ext>
                  </a:extLst>
                </p:cNvPr>
                <p:cNvSpPr/>
                <p:nvPr/>
              </p:nvSpPr>
              <p:spPr>
                <a:xfrm>
                  <a:off x="6272348" y="385327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424617-C8E4-B255-6991-C265A97E07A4}"/>
                    </a:ext>
                  </a:extLst>
                </p:cNvPr>
                <p:cNvSpPr/>
                <p:nvPr/>
              </p:nvSpPr>
              <p:spPr>
                <a:xfrm>
                  <a:off x="6203987" y="381520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5F280D76-1710-7DEB-A695-104800C86E8C}"/>
                    </a:ext>
                  </a:extLst>
                </p:cNvPr>
                <p:cNvSpPr/>
                <p:nvPr/>
              </p:nvSpPr>
              <p:spPr>
                <a:xfrm>
                  <a:off x="7220943" y="431806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CA60B83E-F6F3-6F5B-E3D4-E71CC1AC321C}"/>
                    </a:ext>
                  </a:extLst>
                </p:cNvPr>
                <p:cNvSpPr/>
                <p:nvPr/>
              </p:nvSpPr>
              <p:spPr>
                <a:xfrm>
                  <a:off x="7152584" y="427873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72A89A5-5FD3-7FD8-AB45-ECE2F201189B}"/>
                    </a:ext>
                  </a:extLst>
                </p:cNvPr>
                <p:cNvSpPr/>
                <p:nvPr/>
              </p:nvSpPr>
              <p:spPr>
                <a:xfrm>
                  <a:off x="7085162" y="424034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16CB56F8-61B7-D488-0419-894E11BFC11C}"/>
                    </a:ext>
                  </a:extLst>
                </p:cNvPr>
                <p:cNvSpPr/>
                <p:nvPr/>
              </p:nvSpPr>
              <p:spPr>
                <a:xfrm>
                  <a:off x="7016803" y="420195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805A7BA9-4120-C457-47B7-B229F5F2D743}"/>
                    </a:ext>
                  </a:extLst>
                </p:cNvPr>
                <p:cNvSpPr/>
                <p:nvPr/>
              </p:nvSpPr>
              <p:spPr>
                <a:xfrm>
                  <a:off x="6949381" y="416262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60ADADE-9A87-7CFA-84F8-A4BCC5D1E7C1}"/>
                    </a:ext>
                  </a:extLst>
                </p:cNvPr>
                <p:cNvSpPr/>
                <p:nvPr/>
              </p:nvSpPr>
              <p:spPr>
                <a:xfrm>
                  <a:off x="6881022" y="412390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1343C6F-BEBA-7E2B-F79E-8BCE961DAA99}"/>
                    </a:ext>
                  </a:extLst>
                </p:cNvPr>
                <p:cNvSpPr/>
                <p:nvPr/>
              </p:nvSpPr>
              <p:spPr>
                <a:xfrm>
                  <a:off x="6813599" y="4085833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297A582-AA25-A2CA-B6CC-42C357A1AF81}"/>
                    </a:ext>
                  </a:extLst>
                </p:cNvPr>
                <p:cNvSpPr/>
                <p:nvPr/>
              </p:nvSpPr>
              <p:spPr>
                <a:xfrm>
                  <a:off x="6746177" y="4046502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6E1CAF9-9914-3F4E-F8C5-21F0FEFD4FE7}"/>
                    </a:ext>
                  </a:extLst>
                </p:cNvPr>
                <p:cNvSpPr/>
                <p:nvPr/>
              </p:nvSpPr>
              <p:spPr>
                <a:xfrm>
                  <a:off x="6677818" y="400778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4F50CCE-257F-A0EB-350C-59528D8CB6CB}"/>
                    </a:ext>
                  </a:extLst>
                </p:cNvPr>
                <p:cNvSpPr/>
                <p:nvPr/>
              </p:nvSpPr>
              <p:spPr>
                <a:xfrm>
                  <a:off x="6610398" y="3969393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0920ECF-0982-83BB-979B-C3E2DA5D1F8F}"/>
                    </a:ext>
                  </a:extLst>
                </p:cNvPr>
                <p:cNvSpPr/>
                <p:nvPr/>
              </p:nvSpPr>
              <p:spPr>
                <a:xfrm>
                  <a:off x="6542041" y="393038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9C501EC-7659-BE54-40C1-17E324F2BEEA}"/>
                    </a:ext>
                  </a:extLst>
                </p:cNvPr>
                <p:cNvSpPr/>
                <p:nvPr/>
              </p:nvSpPr>
              <p:spPr>
                <a:xfrm>
                  <a:off x="6474617" y="3891992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9CAF3E7F-E7E4-4A0B-E915-F3C724342287}"/>
                    </a:ext>
                  </a:extLst>
                </p:cNvPr>
                <p:cNvSpPr/>
                <p:nvPr/>
              </p:nvSpPr>
              <p:spPr>
                <a:xfrm>
                  <a:off x="6407192" y="3853597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F7798F1-3EF2-65C3-48AE-5BEBC7115AE7}"/>
                    </a:ext>
                  </a:extLst>
                </p:cNvPr>
                <p:cNvSpPr/>
                <p:nvPr/>
              </p:nvSpPr>
              <p:spPr>
                <a:xfrm>
                  <a:off x="6338835" y="381427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8AD42FE-77B1-6C7D-C941-112412587F46}"/>
                    </a:ext>
                  </a:extLst>
                </p:cNvPr>
                <p:cNvSpPr/>
                <p:nvPr/>
              </p:nvSpPr>
              <p:spPr>
                <a:xfrm>
                  <a:off x="6271411" y="3775876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967F7D36-C840-C339-8834-E52013A5ADD9}"/>
                    </a:ext>
                  </a:extLst>
                </p:cNvPr>
                <p:cNvSpPr/>
                <p:nvPr/>
              </p:nvSpPr>
              <p:spPr>
                <a:xfrm>
                  <a:off x="7287429" y="4278737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F68FC40-CA11-6371-DC4E-F38A4F7AE176}"/>
                    </a:ext>
                  </a:extLst>
                </p:cNvPr>
                <p:cNvSpPr/>
                <p:nvPr/>
              </p:nvSpPr>
              <p:spPr>
                <a:xfrm>
                  <a:off x="7220007" y="423940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71EFDCE-56E7-51DB-82AC-A3187C837A01}"/>
                    </a:ext>
                  </a:extLst>
                </p:cNvPr>
                <p:cNvSpPr/>
                <p:nvPr/>
              </p:nvSpPr>
              <p:spPr>
                <a:xfrm>
                  <a:off x="7151648" y="420101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9F53A930-5351-B250-8450-03497CA081F7}"/>
                    </a:ext>
                  </a:extLst>
                </p:cNvPr>
                <p:cNvSpPr/>
                <p:nvPr/>
              </p:nvSpPr>
              <p:spPr>
                <a:xfrm>
                  <a:off x="7084226" y="416262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3BAD6F5C-39F4-5188-C256-EC2295746184}"/>
                    </a:ext>
                  </a:extLst>
                </p:cNvPr>
                <p:cNvSpPr/>
                <p:nvPr/>
              </p:nvSpPr>
              <p:spPr>
                <a:xfrm>
                  <a:off x="7015867" y="412329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770A2EFC-9AEB-3A89-C6BD-094064798668}"/>
                    </a:ext>
                  </a:extLst>
                </p:cNvPr>
                <p:cNvSpPr/>
                <p:nvPr/>
              </p:nvSpPr>
              <p:spPr>
                <a:xfrm>
                  <a:off x="6948444" y="408489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51CCFFE-1471-EF11-DCA5-E7C8EEC896BF}"/>
                    </a:ext>
                  </a:extLst>
                </p:cNvPr>
                <p:cNvSpPr/>
                <p:nvPr/>
              </p:nvSpPr>
              <p:spPr>
                <a:xfrm>
                  <a:off x="6881022" y="4046502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623EDD3-174E-DEAE-4373-FB4EE1F813BD}"/>
                    </a:ext>
                  </a:extLst>
                </p:cNvPr>
                <p:cNvSpPr/>
                <p:nvPr/>
              </p:nvSpPr>
              <p:spPr>
                <a:xfrm>
                  <a:off x="6812663" y="400717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C9A1900-CD8E-9755-5764-580B8D0337DE}"/>
                    </a:ext>
                  </a:extLst>
                </p:cNvPr>
                <p:cNvSpPr/>
                <p:nvPr/>
              </p:nvSpPr>
              <p:spPr>
                <a:xfrm>
                  <a:off x="6745240" y="396878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3A0D6E6C-0729-E0E1-1C66-835493CB2F4E}"/>
                    </a:ext>
                  </a:extLst>
                </p:cNvPr>
                <p:cNvSpPr/>
                <p:nvPr/>
              </p:nvSpPr>
              <p:spPr>
                <a:xfrm>
                  <a:off x="6676881" y="3930062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86C6750-A175-13B8-8E8C-0A8F22DE7649}"/>
                    </a:ext>
                  </a:extLst>
                </p:cNvPr>
                <p:cNvSpPr/>
                <p:nvPr/>
              </p:nvSpPr>
              <p:spPr>
                <a:xfrm>
                  <a:off x="6609461" y="389105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D85451A-6C43-E0D0-8692-8323F1C8772A}"/>
                    </a:ext>
                  </a:extLst>
                </p:cNvPr>
                <p:cNvSpPr/>
                <p:nvPr/>
              </p:nvSpPr>
              <p:spPr>
                <a:xfrm>
                  <a:off x="6541099" y="385234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605AD571-FBEE-916B-21FF-A715437D3C28}"/>
                    </a:ext>
                  </a:extLst>
                </p:cNvPr>
                <p:cNvSpPr/>
                <p:nvPr/>
              </p:nvSpPr>
              <p:spPr>
                <a:xfrm>
                  <a:off x="6473679" y="381427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ECBD971-7905-E217-D665-0720D92C739A}"/>
                    </a:ext>
                  </a:extLst>
                </p:cNvPr>
                <p:cNvSpPr/>
                <p:nvPr/>
              </p:nvSpPr>
              <p:spPr>
                <a:xfrm>
                  <a:off x="6406260" y="377493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0FBFA18-B4CC-14CD-4950-9E741B6A4D48}"/>
                    </a:ext>
                  </a:extLst>
                </p:cNvPr>
                <p:cNvSpPr/>
                <p:nvPr/>
              </p:nvSpPr>
              <p:spPr>
                <a:xfrm>
                  <a:off x="6337898" y="373622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2FBABD5B-A867-4061-B4D9-92076C86E342}"/>
                    </a:ext>
                  </a:extLst>
                </p:cNvPr>
                <p:cNvSpPr/>
                <p:nvPr/>
              </p:nvSpPr>
              <p:spPr>
                <a:xfrm>
                  <a:off x="7354852" y="423908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39EDF64-C2F0-190B-B021-47130A168FE1}"/>
                    </a:ext>
                  </a:extLst>
                </p:cNvPr>
                <p:cNvSpPr/>
                <p:nvPr/>
              </p:nvSpPr>
              <p:spPr>
                <a:xfrm>
                  <a:off x="7286493" y="420007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22F62A2-FE64-B105-41CC-4ADB51FC2F2E}"/>
                    </a:ext>
                  </a:extLst>
                </p:cNvPr>
                <p:cNvSpPr/>
                <p:nvPr/>
              </p:nvSpPr>
              <p:spPr>
                <a:xfrm>
                  <a:off x="7219071" y="416168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CE198803-DF46-41E4-3B46-A9C279689947}"/>
                    </a:ext>
                  </a:extLst>
                </p:cNvPr>
                <p:cNvSpPr/>
                <p:nvPr/>
              </p:nvSpPr>
              <p:spPr>
                <a:xfrm>
                  <a:off x="7150712" y="412329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BEB3480-9683-1E89-B1CB-51AB059300D1}"/>
                    </a:ext>
                  </a:extLst>
                </p:cNvPr>
                <p:cNvSpPr/>
                <p:nvPr/>
              </p:nvSpPr>
              <p:spPr>
                <a:xfrm>
                  <a:off x="7083289" y="4083634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25BF15D5-DE5B-ECAA-A5D7-DF67EE61B7D5}"/>
                    </a:ext>
                  </a:extLst>
                </p:cNvPr>
                <p:cNvSpPr/>
                <p:nvPr/>
              </p:nvSpPr>
              <p:spPr>
                <a:xfrm>
                  <a:off x="7015867" y="404524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E163BFEC-5E3B-FAED-86E4-B19D10CDC06B}"/>
                    </a:ext>
                  </a:extLst>
                </p:cNvPr>
                <p:cNvSpPr/>
                <p:nvPr/>
              </p:nvSpPr>
              <p:spPr>
                <a:xfrm>
                  <a:off x="6947508" y="400717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675918EF-4B41-662C-BBCD-E0980EAA878E}"/>
                    </a:ext>
                  </a:extLst>
                </p:cNvPr>
                <p:cNvSpPr/>
                <p:nvPr/>
              </p:nvSpPr>
              <p:spPr>
                <a:xfrm>
                  <a:off x="6880085" y="396784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15926F0-90AD-3EA2-BEDB-00DBC19A4B31}"/>
                    </a:ext>
                  </a:extLst>
                </p:cNvPr>
                <p:cNvSpPr/>
                <p:nvPr/>
              </p:nvSpPr>
              <p:spPr>
                <a:xfrm>
                  <a:off x="6811726" y="3929124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24B92E1-8115-FC3C-48AC-1671476924B7}"/>
                    </a:ext>
                  </a:extLst>
                </p:cNvPr>
                <p:cNvSpPr/>
                <p:nvPr/>
              </p:nvSpPr>
              <p:spPr>
                <a:xfrm>
                  <a:off x="6744304" y="3891054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0D7BDA36-1A08-4176-8E7F-565CE0B54FB2}"/>
                    </a:ext>
                  </a:extLst>
                </p:cNvPr>
                <p:cNvSpPr/>
                <p:nvPr/>
              </p:nvSpPr>
              <p:spPr>
                <a:xfrm>
                  <a:off x="6675945" y="385172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456D21E-8F57-E091-F1A4-B194000761E8}"/>
                    </a:ext>
                  </a:extLst>
                </p:cNvPr>
                <p:cNvSpPr/>
                <p:nvPr/>
              </p:nvSpPr>
              <p:spPr>
                <a:xfrm>
                  <a:off x="6608523" y="381333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AB1519C9-4BAD-6D5B-8AE1-EE3B6C73C8FB}"/>
                    </a:ext>
                  </a:extLst>
                </p:cNvPr>
                <p:cNvSpPr/>
                <p:nvPr/>
              </p:nvSpPr>
              <p:spPr>
                <a:xfrm>
                  <a:off x="6541099" y="377461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9516B9FE-F17E-1C35-118A-5CACC2C8A896}"/>
                    </a:ext>
                  </a:extLst>
                </p:cNvPr>
                <p:cNvSpPr/>
                <p:nvPr/>
              </p:nvSpPr>
              <p:spPr>
                <a:xfrm>
                  <a:off x="6472742" y="373560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84E0A37-8778-CD8D-0E89-09DCCAE4F014}"/>
                    </a:ext>
                  </a:extLst>
                </p:cNvPr>
                <p:cNvSpPr/>
                <p:nvPr/>
              </p:nvSpPr>
              <p:spPr>
                <a:xfrm>
                  <a:off x="6405318" y="369689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F5F57CF-4E7E-AC38-D8DA-96129C344415}"/>
                    </a:ext>
                  </a:extLst>
                </p:cNvPr>
                <p:cNvSpPr/>
                <p:nvPr/>
              </p:nvSpPr>
              <p:spPr>
                <a:xfrm>
                  <a:off x="7421338" y="4200077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C878AB97-8004-2B21-276B-5CA70AAC4892}"/>
                    </a:ext>
                  </a:extLst>
                </p:cNvPr>
                <p:cNvSpPr/>
                <p:nvPr/>
              </p:nvSpPr>
              <p:spPr>
                <a:xfrm>
                  <a:off x="7353916" y="416074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C39B67C-49F7-BF99-3761-7368DA890540}"/>
                    </a:ext>
                  </a:extLst>
                </p:cNvPr>
                <p:cNvSpPr/>
                <p:nvPr/>
              </p:nvSpPr>
              <p:spPr>
                <a:xfrm>
                  <a:off x="7285557" y="412202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02B44E7-80C5-B88B-9458-84F1619C3A4A}"/>
                    </a:ext>
                  </a:extLst>
                </p:cNvPr>
                <p:cNvSpPr/>
                <p:nvPr/>
              </p:nvSpPr>
              <p:spPr>
                <a:xfrm>
                  <a:off x="7218134" y="4083959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71D2B012-9205-B880-D118-0B55465BC5B5}"/>
                    </a:ext>
                  </a:extLst>
                </p:cNvPr>
                <p:cNvSpPr/>
                <p:nvPr/>
              </p:nvSpPr>
              <p:spPr>
                <a:xfrm>
                  <a:off x="7150712" y="404462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2B3F594-9F0E-E08A-FD75-155F13B333AA}"/>
                    </a:ext>
                  </a:extLst>
                </p:cNvPr>
                <p:cNvSpPr/>
                <p:nvPr/>
              </p:nvSpPr>
              <p:spPr>
                <a:xfrm>
                  <a:off x="7082353" y="400623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0561259-5D55-AA91-DC90-A553864B866F}"/>
                    </a:ext>
                  </a:extLst>
                </p:cNvPr>
                <p:cNvSpPr/>
                <p:nvPr/>
              </p:nvSpPr>
              <p:spPr>
                <a:xfrm>
                  <a:off x="7014930" y="3967843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E6817139-DBBF-5B24-0744-B36684D6FC1F}"/>
                    </a:ext>
                  </a:extLst>
                </p:cNvPr>
                <p:cNvSpPr/>
                <p:nvPr/>
              </p:nvSpPr>
              <p:spPr>
                <a:xfrm>
                  <a:off x="6946571" y="392851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E59770A3-7B2E-17E4-36EE-15DA5666DB2B}"/>
                    </a:ext>
                  </a:extLst>
                </p:cNvPr>
                <p:cNvSpPr/>
                <p:nvPr/>
              </p:nvSpPr>
              <p:spPr>
                <a:xfrm>
                  <a:off x="6879149" y="389011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7EE65BEA-92E3-73C1-6437-BEDF55954306}"/>
                    </a:ext>
                  </a:extLst>
                </p:cNvPr>
                <p:cNvSpPr/>
                <p:nvPr/>
              </p:nvSpPr>
              <p:spPr>
                <a:xfrm>
                  <a:off x="6810790" y="3851727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971001FE-964E-D794-AFEF-88A4AF13685D}"/>
                    </a:ext>
                  </a:extLst>
                </p:cNvPr>
                <p:cNvSpPr/>
                <p:nvPr/>
              </p:nvSpPr>
              <p:spPr>
                <a:xfrm>
                  <a:off x="6743367" y="381239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8D272060-4123-9FD5-B016-C882EEAEEF72}"/>
                    </a:ext>
                  </a:extLst>
                </p:cNvPr>
                <p:cNvSpPr/>
                <p:nvPr/>
              </p:nvSpPr>
              <p:spPr>
                <a:xfrm>
                  <a:off x="6675945" y="377367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B651DE73-505D-3453-9EA4-70A7DE6B8F25}"/>
                    </a:ext>
                  </a:extLst>
                </p:cNvPr>
                <p:cNvSpPr/>
                <p:nvPr/>
              </p:nvSpPr>
              <p:spPr>
                <a:xfrm>
                  <a:off x="6607591" y="3734674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599B2213-91BA-EDC9-B428-D0EA491F41A4}"/>
                    </a:ext>
                  </a:extLst>
                </p:cNvPr>
                <p:cNvSpPr/>
                <p:nvPr/>
              </p:nvSpPr>
              <p:spPr>
                <a:xfrm>
                  <a:off x="6540166" y="369628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8514DD02-1E48-D089-2581-0DE5B9EE6A9A}"/>
                    </a:ext>
                  </a:extLst>
                </p:cNvPr>
                <p:cNvSpPr/>
                <p:nvPr/>
              </p:nvSpPr>
              <p:spPr>
                <a:xfrm>
                  <a:off x="6471809" y="3657561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FA89863-C7E4-8FE3-852E-D1D66CC5CAC8}"/>
                    </a:ext>
                  </a:extLst>
                </p:cNvPr>
                <p:cNvSpPr/>
                <p:nvPr/>
              </p:nvSpPr>
              <p:spPr>
                <a:xfrm>
                  <a:off x="7488761" y="416042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6ED30CD4-980D-2F06-5D38-4D41C76C4C52}"/>
                    </a:ext>
                  </a:extLst>
                </p:cNvPr>
                <p:cNvSpPr/>
                <p:nvPr/>
              </p:nvSpPr>
              <p:spPr>
                <a:xfrm>
                  <a:off x="7420402" y="4121091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925EFA0-E9DE-C09A-CBF6-38642A255CA0}"/>
                    </a:ext>
                  </a:extLst>
                </p:cNvPr>
                <p:cNvSpPr/>
                <p:nvPr/>
              </p:nvSpPr>
              <p:spPr>
                <a:xfrm>
                  <a:off x="7352979" y="4082697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349E9-8C73-0EFC-F08F-DFFF8F7394DA}"/>
                    </a:ext>
                  </a:extLst>
                </p:cNvPr>
                <p:cNvSpPr/>
                <p:nvPr/>
              </p:nvSpPr>
              <p:spPr>
                <a:xfrm>
                  <a:off x="7284620" y="4044307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882AAD6-606F-3CA0-5F01-EAC563AEB647}"/>
                    </a:ext>
                  </a:extLst>
                </p:cNvPr>
                <p:cNvSpPr/>
                <p:nvPr/>
              </p:nvSpPr>
              <p:spPr>
                <a:xfrm>
                  <a:off x="7217198" y="4004976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CD9EBF57-2096-0ACE-5CDF-C56DC0E73EC8}"/>
                    </a:ext>
                  </a:extLst>
                </p:cNvPr>
                <p:cNvSpPr/>
                <p:nvPr/>
              </p:nvSpPr>
              <p:spPr>
                <a:xfrm>
                  <a:off x="7149775" y="3966581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DD968B8-CD94-D8B7-4687-9369B7ED3BB9}"/>
                    </a:ext>
                  </a:extLst>
                </p:cNvPr>
                <p:cNvSpPr/>
                <p:nvPr/>
              </p:nvSpPr>
              <p:spPr>
                <a:xfrm>
                  <a:off x="7081416" y="3928187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8F1BA7A-34E3-74C3-8CFF-56176F7D8C36}"/>
                    </a:ext>
                  </a:extLst>
                </p:cNvPr>
                <p:cNvSpPr/>
                <p:nvPr/>
              </p:nvSpPr>
              <p:spPr>
                <a:xfrm>
                  <a:off x="7013994" y="388886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393ED96B-3398-2FD6-CC5F-CEBF115A0F46}"/>
                    </a:ext>
                  </a:extLst>
                </p:cNvPr>
                <p:cNvSpPr/>
                <p:nvPr/>
              </p:nvSpPr>
              <p:spPr>
                <a:xfrm>
                  <a:off x="6945635" y="3850466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70C1A7C-EBB3-A77E-A72F-081AE1BD00E9}"/>
                    </a:ext>
                  </a:extLst>
                </p:cNvPr>
                <p:cNvSpPr/>
                <p:nvPr/>
              </p:nvSpPr>
              <p:spPr>
                <a:xfrm>
                  <a:off x="6878212" y="3811134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A345955-403F-FE66-D67F-678D666DB965}"/>
                    </a:ext>
                  </a:extLst>
                </p:cNvPr>
                <p:cNvSpPr/>
                <p:nvPr/>
              </p:nvSpPr>
              <p:spPr>
                <a:xfrm>
                  <a:off x="6810790" y="3772744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8662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84DF8AAF-FD04-90DD-E0DE-8CF29945E71E}"/>
                    </a:ext>
                  </a:extLst>
                </p:cNvPr>
                <p:cNvSpPr/>
                <p:nvPr/>
              </p:nvSpPr>
              <p:spPr>
                <a:xfrm>
                  <a:off x="6742431" y="373435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8DE7F6A2-8EB0-BC9D-57B9-594CE031E3FA}"/>
                    </a:ext>
                  </a:extLst>
                </p:cNvPr>
                <p:cNvSpPr/>
                <p:nvPr/>
              </p:nvSpPr>
              <p:spPr>
                <a:xfrm>
                  <a:off x="6675009" y="3695018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FC35BA5E-82D6-FF70-50DF-3352723BD368}"/>
                    </a:ext>
                  </a:extLst>
                </p:cNvPr>
                <p:cNvSpPr/>
                <p:nvPr/>
              </p:nvSpPr>
              <p:spPr>
                <a:xfrm>
                  <a:off x="6606649" y="3656624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1F68CE0-197C-941F-B34C-D4757BA6B906}"/>
                    </a:ext>
                  </a:extLst>
                </p:cNvPr>
                <p:cNvSpPr/>
                <p:nvPr/>
              </p:nvSpPr>
              <p:spPr>
                <a:xfrm>
                  <a:off x="6539229" y="3618234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71627A-8A97-F0F6-41B7-926E6DC8C64F}"/>
                    </a:ext>
                  </a:extLst>
                </p:cNvPr>
                <p:cNvSpPr/>
                <p:nvPr/>
              </p:nvSpPr>
              <p:spPr>
                <a:xfrm>
                  <a:off x="7555247" y="4121091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9C3E325-1960-4EE1-386A-B7DF264E9458}"/>
                    </a:ext>
                  </a:extLst>
                </p:cNvPr>
                <p:cNvSpPr/>
                <p:nvPr/>
              </p:nvSpPr>
              <p:spPr>
                <a:xfrm>
                  <a:off x="7487824" y="408208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79E9DE3B-A8AD-2624-A2B1-F55DAED8BF21}"/>
                    </a:ext>
                  </a:extLst>
                </p:cNvPr>
                <p:cNvSpPr/>
                <p:nvPr/>
              </p:nvSpPr>
              <p:spPr>
                <a:xfrm>
                  <a:off x="7419465" y="404369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17B02DB3-BAC9-34F1-C00E-6C8B658AFDEC}"/>
                    </a:ext>
                  </a:extLst>
                </p:cNvPr>
                <p:cNvSpPr/>
                <p:nvPr/>
              </p:nvSpPr>
              <p:spPr>
                <a:xfrm>
                  <a:off x="7352043" y="4005300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D77BE182-6628-B002-8A67-CD926AEE5248}"/>
                    </a:ext>
                  </a:extLst>
                </p:cNvPr>
                <p:cNvSpPr/>
                <p:nvPr/>
              </p:nvSpPr>
              <p:spPr>
                <a:xfrm>
                  <a:off x="7284620" y="396596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C530532-E8D6-9403-DE17-77A43AD803BD}"/>
                    </a:ext>
                  </a:extLst>
                </p:cNvPr>
                <p:cNvSpPr/>
                <p:nvPr/>
              </p:nvSpPr>
              <p:spPr>
                <a:xfrm>
                  <a:off x="7216261" y="392757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486768EB-7E03-EAF5-817E-2203839EB677}"/>
                    </a:ext>
                  </a:extLst>
                </p:cNvPr>
                <p:cNvSpPr/>
                <p:nvPr/>
              </p:nvSpPr>
              <p:spPr>
                <a:xfrm>
                  <a:off x="7148839" y="3889184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95AF9E0A-0080-2AE6-19BF-F6BC2C201C66}"/>
                    </a:ext>
                  </a:extLst>
                </p:cNvPr>
                <p:cNvSpPr/>
                <p:nvPr/>
              </p:nvSpPr>
              <p:spPr>
                <a:xfrm>
                  <a:off x="7080480" y="384985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B74A88FB-C679-6CE7-46B2-7F4D56010D55}"/>
                    </a:ext>
                  </a:extLst>
                </p:cNvPr>
                <p:cNvSpPr/>
                <p:nvPr/>
              </p:nvSpPr>
              <p:spPr>
                <a:xfrm>
                  <a:off x="7013057" y="3811134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EB02B72-AAD0-1C35-F22E-6712DDA9A0E8}"/>
                    </a:ext>
                  </a:extLst>
                </p:cNvPr>
                <p:cNvSpPr/>
                <p:nvPr/>
              </p:nvSpPr>
              <p:spPr>
                <a:xfrm>
                  <a:off x="6944699" y="377213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40ED5F26-35EF-21E2-C56D-8BD78359ECA1}"/>
                    </a:ext>
                  </a:extLst>
                </p:cNvPr>
                <p:cNvSpPr/>
                <p:nvPr/>
              </p:nvSpPr>
              <p:spPr>
                <a:xfrm>
                  <a:off x="6877276" y="3733737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ED17EC9-EB26-BC09-7F85-64046BE17467}"/>
                    </a:ext>
                  </a:extLst>
                </p:cNvPr>
                <p:cNvSpPr/>
                <p:nvPr/>
              </p:nvSpPr>
              <p:spPr>
                <a:xfrm>
                  <a:off x="6809854" y="3695018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6DB5602-1B27-8C14-CE8F-7A3AE6FC6BC0}"/>
                    </a:ext>
                  </a:extLst>
                </p:cNvPr>
                <p:cNvSpPr/>
                <p:nvPr/>
              </p:nvSpPr>
              <p:spPr>
                <a:xfrm>
                  <a:off x="6741495" y="365601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63532DCA-77D5-4FD9-E1BA-7DACBCEFF684}"/>
                    </a:ext>
                  </a:extLst>
                </p:cNvPr>
                <p:cNvSpPr/>
                <p:nvPr/>
              </p:nvSpPr>
              <p:spPr>
                <a:xfrm>
                  <a:off x="6674072" y="3617621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0636B84A-924A-989D-9C26-E04E9A6669D6}"/>
                    </a:ext>
                  </a:extLst>
                </p:cNvPr>
                <p:cNvSpPr/>
                <p:nvPr/>
              </p:nvSpPr>
              <p:spPr>
                <a:xfrm>
                  <a:off x="6605716" y="357890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C3B0DC05-B60E-FA3F-2271-B09F455D8597}"/>
                    </a:ext>
                  </a:extLst>
                </p:cNvPr>
                <p:cNvSpPr/>
                <p:nvPr/>
              </p:nvSpPr>
              <p:spPr>
                <a:xfrm>
                  <a:off x="7622669" y="408176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14633994-7A09-9F7D-ED2D-7E00FF4F8DB7}"/>
                    </a:ext>
                  </a:extLst>
                </p:cNvPr>
                <p:cNvSpPr/>
                <p:nvPr/>
              </p:nvSpPr>
              <p:spPr>
                <a:xfrm>
                  <a:off x="7554310" y="404275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A8C056F-0D9E-74A4-2F47-3622E92F5EFF}"/>
                    </a:ext>
                  </a:extLst>
                </p:cNvPr>
                <p:cNvSpPr/>
                <p:nvPr/>
              </p:nvSpPr>
              <p:spPr>
                <a:xfrm>
                  <a:off x="7486888" y="4004363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DE6E89-FEC8-CC9A-5347-AECE982C1C02}"/>
                    </a:ext>
                  </a:extLst>
                </p:cNvPr>
                <p:cNvSpPr/>
                <p:nvPr/>
              </p:nvSpPr>
              <p:spPr>
                <a:xfrm>
                  <a:off x="7418529" y="3965968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0AE0DD66-62C0-9D46-D845-3612F49E9705}"/>
                    </a:ext>
                  </a:extLst>
                </p:cNvPr>
                <p:cNvSpPr/>
                <p:nvPr/>
              </p:nvSpPr>
              <p:spPr>
                <a:xfrm>
                  <a:off x="7351106" y="3926317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04833CB5-ABDC-A6AD-7293-994FFDCF7DE7}"/>
                    </a:ext>
                  </a:extLst>
                </p:cNvPr>
                <p:cNvSpPr/>
                <p:nvPr/>
              </p:nvSpPr>
              <p:spPr>
                <a:xfrm>
                  <a:off x="7283684" y="388792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8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CD21524A-10EA-A5EE-63D4-9306E78AC62D}"/>
                    </a:ext>
                  </a:extLst>
                </p:cNvPr>
                <p:cNvSpPr/>
                <p:nvPr/>
              </p:nvSpPr>
              <p:spPr>
                <a:xfrm>
                  <a:off x="7215325" y="384891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951169B-C0BE-2478-2A59-A48FFD3C2BEC}"/>
                    </a:ext>
                  </a:extLst>
                </p:cNvPr>
                <p:cNvSpPr/>
                <p:nvPr/>
              </p:nvSpPr>
              <p:spPr>
                <a:xfrm>
                  <a:off x="7147902" y="381052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CC6A6C5-A721-A3B1-A5F8-438E3517A816}"/>
                    </a:ext>
                  </a:extLst>
                </p:cNvPr>
                <p:cNvSpPr/>
                <p:nvPr/>
              </p:nvSpPr>
              <p:spPr>
                <a:xfrm>
                  <a:off x="7079543" y="377213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8F00B0F6-7872-70B0-1AD3-20C02A8F2BCE}"/>
                    </a:ext>
                  </a:extLst>
                </p:cNvPr>
                <p:cNvSpPr/>
                <p:nvPr/>
              </p:nvSpPr>
              <p:spPr>
                <a:xfrm>
                  <a:off x="7012121" y="373280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36314A40-EC4C-8E55-B345-F4DE292D2249}"/>
                    </a:ext>
                  </a:extLst>
                </p:cNvPr>
                <p:cNvSpPr/>
                <p:nvPr/>
              </p:nvSpPr>
              <p:spPr>
                <a:xfrm>
                  <a:off x="6944699" y="369440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CBACEEC-9D96-9F50-5DF6-5A2C120ABB2C}"/>
                    </a:ext>
                  </a:extLst>
                </p:cNvPr>
                <p:cNvSpPr/>
                <p:nvPr/>
              </p:nvSpPr>
              <p:spPr>
                <a:xfrm>
                  <a:off x="6876340" y="365601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1D923B43-58A4-4741-587A-988CBE55708F}"/>
                    </a:ext>
                  </a:extLst>
                </p:cNvPr>
                <p:cNvSpPr/>
                <p:nvPr/>
              </p:nvSpPr>
              <p:spPr>
                <a:xfrm>
                  <a:off x="6808917" y="3616360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E1F51AE0-4366-5CF1-7862-AD4E59EB96CB}"/>
                    </a:ext>
                  </a:extLst>
                </p:cNvPr>
                <p:cNvSpPr/>
                <p:nvPr/>
              </p:nvSpPr>
              <p:spPr>
                <a:xfrm>
                  <a:off x="6740558" y="3578289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6A57FFBE-28BF-7B33-4B17-4D86DF109B92}"/>
                    </a:ext>
                  </a:extLst>
                </p:cNvPr>
                <p:cNvSpPr/>
                <p:nvPr/>
              </p:nvSpPr>
              <p:spPr>
                <a:xfrm>
                  <a:off x="6673136" y="3539895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2AA39C5F-27EF-1EA5-3E7A-EECD8CE6C927}"/>
                    </a:ext>
                  </a:extLst>
                </p:cNvPr>
                <p:cNvSpPr/>
                <p:nvPr/>
              </p:nvSpPr>
              <p:spPr>
                <a:xfrm>
                  <a:off x="7689155" y="4041820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ECEDEFA2-1321-3A06-6B64-DC802B685E86}"/>
                    </a:ext>
                  </a:extLst>
                </p:cNvPr>
                <p:cNvSpPr/>
                <p:nvPr/>
              </p:nvSpPr>
              <p:spPr>
                <a:xfrm>
                  <a:off x="7621733" y="400342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3DE7926-7500-5ABC-88DE-F693A9727DD8}"/>
                    </a:ext>
                  </a:extLst>
                </p:cNvPr>
                <p:cNvSpPr/>
                <p:nvPr/>
              </p:nvSpPr>
              <p:spPr>
                <a:xfrm>
                  <a:off x="7553374" y="396503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86F8E275-9842-33D0-BCEC-BE25FC6D84A5}"/>
                    </a:ext>
                  </a:extLst>
                </p:cNvPr>
                <p:cNvSpPr/>
                <p:nvPr/>
              </p:nvSpPr>
              <p:spPr>
                <a:xfrm>
                  <a:off x="7485951" y="392570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32869A41-5581-75A4-2233-D1C2906B48C2}"/>
                    </a:ext>
                  </a:extLst>
                </p:cNvPr>
                <p:cNvSpPr/>
                <p:nvPr/>
              </p:nvSpPr>
              <p:spPr>
                <a:xfrm>
                  <a:off x="7418529" y="388731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DF05518-DCC8-CAE5-5B5B-687BE68C67B2}"/>
                    </a:ext>
                  </a:extLst>
                </p:cNvPr>
                <p:cNvSpPr/>
                <p:nvPr/>
              </p:nvSpPr>
              <p:spPr>
                <a:xfrm>
                  <a:off x="7350170" y="3848915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172799E-F224-89A5-DD8A-97ED70A32F84}"/>
                    </a:ext>
                  </a:extLst>
                </p:cNvPr>
                <p:cNvSpPr/>
                <p:nvPr/>
              </p:nvSpPr>
              <p:spPr>
                <a:xfrm>
                  <a:off x="7282747" y="380958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BAADB22B-03CF-5810-7075-4D8EA78A4879}"/>
                    </a:ext>
                  </a:extLst>
                </p:cNvPr>
                <p:cNvSpPr/>
                <p:nvPr/>
              </p:nvSpPr>
              <p:spPr>
                <a:xfrm>
                  <a:off x="7214388" y="377119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DF03C74-64E5-FDAB-CB59-F551996F552F}"/>
                    </a:ext>
                  </a:extLst>
                </p:cNvPr>
                <p:cNvSpPr/>
                <p:nvPr/>
              </p:nvSpPr>
              <p:spPr>
                <a:xfrm>
                  <a:off x="7146966" y="3732800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55A9FD35-10CD-BF2F-E160-00618DC7A6F0}"/>
                    </a:ext>
                  </a:extLst>
                </p:cNvPr>
                <p:cNvSpPr/>
                <p:nvPr/>
              </p:nvSpPr>
              <p:spPr>
                <a:xfrm>
                  <a:off x="7079543" y="3693148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A427373C-24B2-6D74-E519-A72BB83D1921}"/>
                    </a:ext>
                  </a:extLst>
                </p:cNvPr>
                <p:cNvSpPr/>
                <p:nvPr/>
              </p:nvSpPr>
              <p:spPr>
                <a:xfrm>
                  <a:off x="7011185" y="365507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E96FB1F8-FF7C-3D00-4AE8-06752FDFD79C}"/>
                    </a:ext>
                  </a:extLst>
                </p:cNvPr>
                <p:cNvSpPr/>
                <p:nvPr/>
              </p:nvSpPr>
              <p:spPr>
                <a:xfrm>
                  <a:off x="6943762" y="3616684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3A359C1-7B9A-3F4F-F890-7376546636F7}"/>
                    </a:ext>
                  </a:extLst>
                </p:cNvPr>
                <p:cNvSpPr/>
                <p:nvPr/>
              </p:nvSpPr>
              <p:spPr>
                <a:xfrm>
                  <a:off x="6875403" y="3577352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259C8AF-2ED7-05F2-A6AE-D0B414510D3F}"/>
                    </a:ext>
                  </a:extLst>
                </p:cNvPr>
                <p:cNvSpPr/>
                <p:nvPr/>
              </p:nvSpPr>
              <p:spPr>
                <a:xfrm>
                  <a:off x="6807981" y="3538958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137175-5D74-41BB-AA5D-2499BCBCF60D}"/>
                    </a:ext>
                  </a:extLst>
                </p:cNvPr>
                <p:cNvSpPr/>
                <p:nvPr/>
              </p:nvSpPr>
              <p:spPr>
                <a:xfrm>
                  <a:off x="6739622" y="3500244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10471DA2-8765-9E94-8192-9F82EDB67CC9}"/>
                    </a:ext>
                  </a:extLst>
                </p:cNvPr>
                <p:cNvSpPr/>
                <p:nvPr/>
              </p:nvSpPr>
              <p:spPr>
                <a:xfrm>
                  <a:off x="7756578" y="400248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4BB4EB4-026A-0F42-C1F4-9D21063B44B9}"/>
                    </a:ext>
                  </a:extLst>
                </p:cNvPr>
                <p:cNvSpPr/>
                <p:nvPr/>
              </p:nvSpPr>
              <p:spPr>
                <a:xfrm>
                  <a:off x="7688219" y="396409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C983F4C-90BA-6FA4-22BC-C446636B4DCC}"/>
                    </a:ext>
                  </a:extLst>
                </p:cNvPr>
                <p:cNvSpPr/>
                <p:nvPr/>
              </p:nvSpPr>
              <p:spPr>
                <a:xfrm>
                  <a:off x="7620796" y="3925704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A508CEB5-CA93-3E31-AE62-0D689C35AD74}"/>
                    </a:ext>
                  </a:extLst>
                </p:cNvPr>
                <p:cNvSpPr/>
                <p:nvPr/>
              </p:nvSpPr>
              <p:spPr>
                <a:xfrm>
                  <a:off x="7553374" y="3886372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8AD0C5FA-5EDD-A6E1-FBEC-9041C24D52BE}"/>
                    </a:ext>
                  </a:extLst>
                </p:cNvPr>
                <p:cNvSpPr/>
                <p:nvPr/>
              </p:nvSpPr>
              <p:spPr>
                <a:xfrm>
                  <a:off x="7485015" y="384797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E1496B6C-087A-0CA5-0FC2-936A759C0DF2}"/>
                    </a:ext>
                  </a:extLst>
                </p:cNvPr>
                <p:cNvSpPr/>
                <p:nvPr/>
              </p:nvSpPr>
              <p:spPr>
                <a:xfrm>
                  <a:off x="7417592" y="3809588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A553D910-9CED-306B-4FD9-609E042F1A0D}"/>
                    </a:ext>
                  </a:extLst>
                </p:cNvPr>
                <p:cNvSpPr/>
                <p:nvPr/>
              </p:nvSpPr>
              <p:spPr>
                <a:xfrm>
                  <a:off x="7349233" y="377025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D388038-C319-2F13-7638-544E44FD37D1}"/>
                    </a:ext>
                  </a:extLst>
                </p:cNvPr>
                <p:cNvSpPr/>
                <p:nvPr/>
              </p:nvSpPr>
              <p:spPr>
                <a:xfrm>
                  <a:off x="7281811" y="3731862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E4F40EA7-3665-C027-4885-840ACAA13CD8}"/>
                    </a:ext>
                  </a:extLst>
                </p:cNvPr>
                <p:cNvSpPr/>
                <p:nvPr/>
              </p:nvSpPr>
              <p:spPr>
                <a:xfrm>
                  <a:off x="7213452" y="3693468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DBF9F1CE-94E7-6A55-213E-D8B694D6D7A2}"/>
                    </a:ext>
                  </a:extLst>
                </p:cNvPr>
                <p:cNvSpPr/>
                <p:nvPr/>
              </p:nvSpPr>
              <p:spPr>
                <a:xfrm>
                  <a:off x="7146030" y="3654141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32B60829-3D66-5609-87F7-3529E49E1AF8}"/>
                    </a:ext>
                  </a:extLst>
                </p:cNvPr>
                <p:cNvSpPr/>
                <p:nvPr/>
              </p:nvSpPr>
              <p:spPr>
                <a:xfrm>
                  <a:off x="7078607" y="3615746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49D39259-871A-602F-E41F-EB9B365BE112}"/>
                    </a:ext>
                  </a:extLst>
                </p:cNvPr>
                <p:cNvSpPr/>
                <p:nvPr/>
              </p:nvSpPr>
              <p:spPr>
                <a:xfrm>
                  <a:off x="7010248" y="3577028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695B9A99-431A-4990-B568-CBF348854D86}"/>
                    </a:ext>
                  </a:extLst>
                </p:cNvPr>
                <p:cNvSpPr/>
                <p:nvPr/>
              </p:nvSpPr>
              <p:spPr>
                <a:xfrm>
                  <a:off x="6942826" y="353802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FE62EF4F-2992-F9C1-4115-1B7FE27A2AD4}"/>
                    </a:ext>
                  </a:extLst>
                </p:cNvPr>
                <p:cNvSpPr/>
                <p:nvPr/>
              </p:nvSpPr>
              <p:spPr>
                <a:xfrm>
                  <a:off x="6874467" y="349963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3CDE55EE-022C-0DBE-3474-FCE235D16A10}"/>
                    </a:ext>
                  </a:extLst>
                </p:cNvPr>
                <p:cNvSpPr/>
                <p:nvPr/>
              </p:nvSpPr>
              <p:spPr>
                <a:xfrm>
                  <a:off x="6807044" y="3461236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D14E6E-446D-1FF6-4638-D8FB8CEEE9EC}"/>
                    </a:ext>
                  </a:extLst>
                </p:cNvPr>
                <p:cNvSpPr/>
                <p:nvPr/>
              </p:nvSpPr>
              <p:spPr>
                <a:xfrm>
                  <a:off x="7823064" y="396316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6B8C789E-9CE1-CEDB-ED73-71C51A4E6DB3}"/>
                    </a:ext>
                  </a:extLst>
                </p:cNvPr>
                <p:cNvSpPr/>
                <p:nvPr/>
              </p:nvSpPr>
              <p:spPr>
                <a:xfrm>
                  <a:off x="7755641" y="3924442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404F1DF-889D-8051-0057-F60B05FA2ED3}"/>
                    </a:ext>
                  </a:extLst>
                </p:cNvPr>
                <p:cNvSpPr/>
                <p:nvPr/>
              </p:nvSpPr>
              <p:spPr>
                <a:xfrm>
                  <a:off x="7687282" y="3886372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EB6C4B54-D62C-B3DF-EED1-06DC63EC03FF}"/>
                    </a:ext>
                  </a:extLst>
                </p:cNvPr>
                <p:cNvSpPr/>
                <p:nvPr/>
              </p:nvSpPr>
              <p:spPr>
                <a:xfrm>
                  <a:off x="7619860" y="3846721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9B3E5DD8-29AA-8F58-BE12-E56A145EA991}"/>
                    </a:ext>
                  </a:extLst>
                </p:cNvPr>
                <p:cNvSpPr/>
                <p:nvPr/>
              </p:nvSpPr>
              <p:spPr>
                <a:xfrm>
                  <a:off x="7552437" y="3808651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04B36B0-2E62-C69F-46F3-E80F111CDD9C}"/>
                    </a:ext>
                  </a:extLst>
                </p:cNvPr>
                <p:cNvSpPr/>
                <p:nvPr/>
              </p:nvSpPr>
              <p:spPr>
                <a:xfrm>
                  <a:off x="7484078" y="3770256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842147B6-49DC-BC24-59A5-1A203BCFDA57}"/>
                    </a:ext>
                  </a:extLst>
                </p:cNvPr>
                <p:cNvSpPr/>
                <p:nvPr/>
              </p:nvSpPr>
              <p:spPr>
                <a:xfrm>
                  <a:off x="7416656" y="3730925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C25CF38B-F909-C547-482C-690903C90F98}"/>
                    </a:ext>
                  </a:extLst>
                </p:cNvPr>
                <p:cNvSpPr/>
                <p:nvPr/>
              </p:nvSpPr>
              <p:spPr>
                <a:xfrm>
                  <a:off x="7348297" y="3692535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5853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02853C13-F3C3-D847-5B47-D996035CE296}"/>
                    </a:ext>
                  </a:extLst>
                </p:cNvPr>
                <p:cNvSpPr/>
                <p:nvPr/>
              </p:nvSpPr>
              <p:spPr>
                <a:xfrm>
                  <a:off x="7280874" y="3653817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AF4B7294-027D-C30E-DCF1-1D4B7E8D70F9}"/>
                    </a:ext>
                  </a:extLst>
                </p:cNvPr>
                <p:cNvSpPr/>
                <p:nvPr/>
              </p:nvSpPr>
              <p:spPr>
                <a:xfrm>
                  <a:off x="7213452" y="3614809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16616AC-AF38-F556-4361-3EDA2425F19C}"/>
                    </a:ext>
                  </a:extLst>
                </p:cNvPr>
                <p:cNvSpPr/>
                <p:nvPr/>
              </p:nvSpPr>
              <p:spPr>
                <a:xfrm>
                  <a:off x="7145093" y="3576095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7023 h 8104"/>
                    <a:gd name="connsiteX1" fmla="*/ 2107 w 14514"/>
                    <a:gd name="connsiteY1" fmla="*/ 1405 h 8104"/>
                    <a:gd name="connsiteX2" fmla="*/ 12408 w 14514"/>
                    <a:gd name="connsiteY2" fmla="*/ 1405 h 8104"/>
                    <a:gd name="connsiteX3" fmla="*/ 12408 w 14514"/>
                    <a:gd name="connsiteY3" fmla="*/ 7023 h 8104"/>
                    <a:gd name="connsiteX4" fmla="*/ 2107 w 14514"/>
                    <a:gd name="connsiteY4" fmla="*/ 7023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A48F4421-B141-3D03-DF59-8A1DB8FFFE44}"/>
                    </a:ext>
                  </a:extLst>
                </p:cNvPr>
                <p:cNvSpPr/>
                <p:nvPr/>
              </p:nvSpPr>
              <p:spPr>
                <a:xfrm>
                  <a:off x="7077671" y="3538025"/>
                  <a:ext cx="14514" cy="7402"/>
                </a:xfrm>
                <a:custGeom>
                  <a:avLst/>
                  <a:gdLst>
                    <a:gd name="connsiteX0" fmla="*/ 2107 w 14514"/>
                    <a:gd name="connsiteY0" fmla="*/ 6700 h 7402"/>
                    <a:gd name="connsiteX1" fmla="*/ 2107 w 14514"/>
                    <a:gd name="connsiteY1" fmla="*/ 1081 h 7402"/>
                    <a:gd name="connsiteX2" fmla="*/ 12408 w 14514"/>
                    <a:gd name="connsiteY2" fmla="*/ 1081 h 7402"/>
                    <a:gd name="connsiteX3" fmla="*/ 12408 w 14514"/>
                    <a:gd name="connsiteY3" fmla="*/ 6700 h 7402"/>
                    <a:gd name="connsiteX4" fmla="*/ 2107 w 14514"/>
                    <a:gd name="connsiteY4" fmla="*/ 6700 h 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402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7636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297371A4-F367-A0A5-B947-8DFEC1F6C785}"/>
                    </a:ext>
                  </a:extLst>
                </p:cNvPr>
                <p:cNvSpPr/>
                <p:nvPr/>
              </p:nvSpPr>
              <p:spPr>
                <a:xfrm>
                  <a:off x="7009312" y="3498693"/>
                  <a:ext cx="14514" cy="8104"/>
                </a:xfrm>
                <a:custGeom>
                  <a:avLst/>
                  <a:gdLst>
                    <a:gd name="connsiteX0" fmla="*/ 2107 w 14514"/>
                    <a:gd name="connsiteY0" fmla="*/ 6700 h 8104"/>
                    <a:gd name="connsiteX1" fmla="*/ 2107 w 14514"/>
                    <a:gd name="connsiteY1" fmla="*/ 1081 h 8104"/>
                    <a:gd name="connsiteX2" fmla="*/ 12408 w 14514"/>
                    <a:gd name="connsiteY2" fmla="*/ 1081 h 8104"/>
                    <a:gd name="connsiteX3" fmla="*/ 12408 w 14514"/>
                    <a:gd name="connsiteY3" fmla="*/ 6700 h 8104"/>
                    <a:gd name="connsiteX4" fmla="*/ 2107 w 14514"/>
                    <a:gd name="connsiteY4" fmla="*/ 6700 h 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104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8573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77F9255D-76B2-61D4-1EBC-445A7588EE7D}"/>
                    </a:ext>
                  </a:extLst>
                </p:cNvPr>
                <p:cNvSpPr/>
                <p:nvPr/>
              </p:nvSpPr>
              <p:spPr>
                <a:xfrm>
                  <a:off x="6941889" y="3460299"/>
                  <a:ext cx="14514" cy="7781"/>
                </a:xfrm>
                <a:custGeom>
                  <a:avLst/>
                  <a:gdLst>
                    <a:gd name="connsiteX0" fmla="*/ 2107 w 14514"/>
                    <a:gd name="connsiteY0" fmla="*/ 6700 h 7781"/>
                    <a:gd name="connsiteX1" fmla="*/ 2107 w 14514"/>
                    <a:gd name="connsiteY1" fmla="*/ 1081 h 7781"/>
                    <a:gd name="connsiteX2" fmla="*/ 12408 w 14514"/>
                    <a:gd name="connsiteY2" fmla="*/ 1081 h 7781"/>
                    <a:gd name="connsiteX3" fmla="*/ 12408 w 14514"/>
                    <a:gd name="connsiteY3" fmla="*/ 6700 h 7781"/>
                    <a:gd name="connsiteX4" fmla="*/ 2107 w 14514"/>
                    <a:gd name="connsiteY4" fmla="*/ 6700 h 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81">
                      <a:moveTo>
                        <a:pt x="2107" y="6700"/>
                      </a:moveTo>
                      <a:cubicBezTo>
                        <a:pt x="-702" y="4827"/>
                        <a:pt x="-702" y="2018"/>
                        <a:pt x="2107" y="1081"/>
                      </a:cubicBezTo>
                      <a:cubicBezTo>
                        <a:pt x="4916" y="145"/>
                        <a:pt x="9598" y="-792"/>
                        <a:pt x="12408" y="1081"/>
                      </a:cubicBezTo>
                      <a:cubicBezTo>
                        <a:pt x="15217" y="2954"/>
                        <a:pt x="15217" y="5763"/>
                        <a:pt x="12408" y="6700"/>
                      </a:cubicBezTo>
                      <a:cubicBezTo>
                        <a:pt x="9598" y="7636"/>
                        <a:pt x="4916" y="8573"/>
                        <a:pt x="2107" y="6700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CED5960C-FC4D-D550-0D88-87F9FEF3EE91}"/>
                    </a:ext>
                  </a:extLst>
                </p:cNvPr>
                <p:cNvSpPr/>
                <p:nvPr/>
              </p:nvSpPr>
              <p:spPr>
                <a:xfrm>
                  <a:off x="6873530" y="3421585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5853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C2BEA018-3415-AC2B-1FEA-E6D5A0258012}"/>
                    </a:ext>
                  </a:extLst>
                </p:cNvPr>
                <p:cNvSpPr/>
                <p:nvPr/>
              </p:nvSpPr>
              <p:spPr>
                <a:xfrm>
                  <a:off x="7890486" y="3923505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2848B70B-7179-F515-D4FC-70267C432400}"/>
                    </a:ext>
                  </a:extLst>
                </p:cNvPr>
                <p:cNvSpPr/>
                <p:nvPr/>
              </p:nvSpPr>
              <p:spPr>
                <a:xfrm>
                  <a:off x="7822127" y="3885115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8168563E-1802-1F1D-6561-06A0D9964A26}"/>
                    </a:ext>
                  </a:extLst>
                </p:cNvPr>
                <p:cNvSpPr/>
                <p:nvPr/>
              </p:nvSpPr>
              <p:spPr>
                <a:xfrm>
                  <a:off x="7754705" y="3846721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59F166EB-A751-E824-8233-7586FA952673}"/>
                    </a:ext>
                  </a:extLst>
                </p:cNvPr>
                <p:cNvSpPr/>
                <p:nvPr/>
              </p:nvSpPr>
              <p:spPr>
                <a:xfrm>
                  <a:off x="7687282" y="3807389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73C4C32E-B993-2FA1-69D7-9500E816A834}"/>
                    </a:ext>
                  </a:extLst>
                </p:cNvPr>
                <p:cNvSpPr/>
                <p:nvPr/>
              </p:nvSpPr>
              <p:spPr>
                <a:xfrm>
                  <a:off x="7618923" y="3768995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8EB7BC4F-640A-633A-3031-15B5784034EE}"/>
                    </a:ext>
                  </a:extLst>
                </p:cNvPr>
                <p:cNvSpPr/>
                <p:nvPr/>
              </p:nvSpPr>
              <p:spPr>
                <a:xfrm>
                  <a:off x="7551501" y="3730605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8C54FB09-0F0C-28A3-D8D6-8A6060E11079}"/>
                    </a:ext>
                  </a:extLst>
                </p:cNvPr>
                <p:cNvSpPr/>
                <p:nvPr/>
              </p:nvSpPr>
              <p:spPr>
                <a:xfrm>
                  <a:off x="7483142" y="3691273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D65F6ACD-35F2-6D18-DAF3-C5F10869092C}"/>
                    </a:ext>
                  </a:extLst>
                </p:cNvPr>
                <p:cNvSpPr/>
                <p:nvPr/>
              </p:nvSpPr>
              <p:spPr>
                <a:xfrm>
                  <a:off x="7415720" y="3652879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593E28EB-5194-7A50-8C80-CFC906DF50C3}"/>
                    </a:ext>
                  </a:extLst>
                </p:cNvPr>
                <p:cNvSpPr/>
                <p:nvPr/>
              </p:nvSpPr>
              <p:spPr>
                <a:xfrm>
                  <a:off x="7347361" y="3614485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10535" y="7960"/>
                        <a:pt x="5853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765E2E6-224D-0868-E989-C70B51E50FE1}"/>
                    </a:ext>
                  </a:extLst>
                </p:cNvPr>
                <p:cNvSpPr/>
                <p:nvPr/>
              </p:nvSpPr>
              <p:spPr>
                <a:xfrm>
                  <a:off x="7279938" y="3575158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C51562DA-BF70-C5BD-C7FB-4E02574E77EB}"/>
                    </a:ext>
                  </a:extLst>
                </p:cNvPr>
                <p:cNvSpPr/>
                <p:nvPr/>
              </p:nvSpPr>
              <p:spPr>
                <a:xfrm>
                  <a:off x="7212516" y="3536763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A4029F1-20E1-BD51-4015-503A359A1B29}"/>
                    </a:ext>
                  </a:extLst>
                </p:cNvPr>
                <p:cNvSpPr/>
                <p:nvPr/>
              </p:nvSpPr>
              <p:spPr>
                <a:xfrm>
                  <a:off x="7144157" y="3498369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BF601B64-FABE-3BB5-120E-A7C1C53C9D02}"/>
                    </a:ext>
                  </a:extLst>
                </p:cNvPr>
                <p:cNvSpPr/>
                <p:nvPr/>
              </p:nvSpPr>
              <p:spPr>
                <a:xfrm>
                  <a:off x="7076734" y="3459042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4916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33960BEF-90F9-F423-EB95-D49930698594}"/>
                    </a:ext>
                  </a:extLst>
                </p:cNvPr>
                <p:cNvSpPr/>
                <p:nvPr/>
              </p:nvSpPr>
              <p:spPr>
                <a:xfrm>
                  <a:off x="7008375" y="3420648"/>
                  <a:ext cx="14514" cy="8427"/>
                </a:xfrm>
                <a:custGeom>
                  <a:avLst/>
                  <a:gdLst>
                    <a:gd name="connsiteX0" fmla="*/ 2107 w 14514"/>
                    <a:gd name="connsiteY0" fmla="*/ 7023 h 8427"/>
                    <a:gd name="connsiteX1" fmla="*/ 2107 w 14514"/>
                    <a:gd name="connsiteY1" fmla="*/ 1405 h 8427"/>
                    <a:gd name="connsiteX2" fmla="*/ 12408 w 14514"/>
                    <a:gd name="connsiteY2" fmla="*/ 1405 h 8427"/>
                    <a:gd name="connsiteX3" fmla="*/ 12408 w 14514"/>
                    <a:gd name="connsiteY3" fmla="*/ 7023 h 8427"/>
                    <a:gd name="connsiteX4" fmla="*/ 2107 w 14514"/>
                    <a:gd name="connsiteY4" fmla="*/ 7023 h 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8427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8896"/>
                        <a:pt x="5853" y="8896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7AB9411E-D268-B899-28B0-F4BA15F076E7}"/>
                    </a:ext>
                  </a:extLst>
                </p:cNvPr>
                <p:cNvSpPr/>
                <p:nvPr/>
              </p:nvSpPr>
              <p:spPr>
                <a:xfrm>
                  <a:off x="6940953" y="3382253"/>
                  <a:ext cx="14514" cy="7725"/>
                </a:xfrm>
                <a:custGeom>
                  <a:avLst/>
                  <a:gdLst>
                    <a:gd name="connsiteX0" fmla="*/ 2107 w 14514"/>
                    <a:gd name="connsiteY0" fmla="*/ 7023 h 7725"/>
                    <a:gd name="connsiteX1" fmla="*/ 2107 w 14514"/>
                    <a:gd name="connsiteY1" fmla="*/ 1405 h 7725"/>
                    <a:gd name="connsiteX2" fmla="*/ 12408 w 14514"/>
                    <a:gd name="connsiteY2" fmla="*/ 1405 h 7725"/>
                    <a:gd name="connsiteX3" fmla="*/ 12408 w 14514"/>
                    <a:gd name="connsiteY3" fmla="*/ 7023 h 7725"/>
                    <a:gd name="connsiteX4" fmla="*/ 2107 w 14514"/>
                    <a:gd name="connsiteY4" fmla="*/ 7023 h 7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4" h="7725">
                      <a:moveTo>
                        <a:pt x="2107" y="7023"/>
                      </a:moveTo>
                      <a:cubicBezTo>
                        <a:pt x="-702" y="5150"/>
                        <a:pt x="-702" y="2341"/>
                        <a:pt x="2107" y="1405"/>
                      </a:cubicBezTo>
                      <a:cubicBezTo>
                        <a:pt x="4916" y="-468"/>
                        <a:pt x="9598" y="-468"/>
                        <a:pt x="12408" y="1405"/>
                      </a:cubicBezTo>
                      <a:cubicBezTo>
                        <a:pt x="15217" y="3277"/>
                        <a:pt x="15217" y="6087"/>
                        <a:pt x="12408" y="7023"/>
                      </a:cubicBezTo>
                      <a:cubicBezTo>
                        <a:pt x="9598" y="7960"/>
                        <a:pt x="4916" y="7960"/>
                        <a:pt x="2107" y="7023"/>
                      </a:cubicBezTo>
                      <a:close/>
                    </a:path>
                  </a:pathLst>
                </a:custGeom>
                <a:grpFill/>
                <a:ln w="9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28C84B-2706-804A-7894-E28DF8822230}"/>
                  </a:ext>
                </a:extLst>
              </p:cNvPr>
              <p:cNvSpPr txBox="1"/>
              <p:nvPr/>
            </p:nvSpPr>
            <p:spPr>
              <a:xfrm>
                <a:off x="6396917" y="3464278"/>
                <a:ext cx="685629" cy="1234971"/>
              </a:xfrm>
              <a:prstGeom prst="rect">
                <a:avLst/>
              </a:prstGeom>
              <a:noFill/>
            </p:spPr>
            <p:txBody>
              <a:bodyPr vert="vert" wrap="square" lIns="0" tIns="0" rIns="0" bIns="0" rtlCol="0">
                <a:spAutoFit/>
                <a:scene3d>
                  <a:camera prst="isometricTopUp"/>
                  <a:lightRig rig="threePt" dir="t">
                    <a:rot lat="0" lon="0" rev="3600000"/>
                  </a:lightRig>
                </a:scene3d>
              </a:bodyPr>
              <a:lstStyle>
                <a:defPPr>
                  <a:defRPr lang="en-US"/>
                </a:defPPr>
                <a:lvl1pPr algn="ctr">
                  <a:defRPr sz="28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Synapse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Analytics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46E80B-2867-D1C5-2A90-BD031FF2A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30696" y="2601125"/>
                <a:ext cx="1136900" cy="1311156"/>
              </a:xfrm>
              <a:prstGeom prst="rect">
                <a:avLst/>
              </a:prstGeom>
              <a:effectLst>
                <a:outerShdw blurRad="127000" dist="165100" dir="30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231B4737-A707-0F95-7EC1-277592DA6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8262" y="2562323"/>
            <a:ext cx="4591949" cy="24468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</a:rPr>
              <a:t>Reduce latency and gain near-real-time insights with seamless data pipelines.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</a:rPr>
              <a:t>Simplify the multi-step process of extracting, transforming, and loading (ETL) data.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</a:rPr>
              <a:t>Apply Azure Synapse Analytics to various data sources whatever their size, scale, and format.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</a:rPr>
              <a:t>Gather impactful insights through</a:t>
            </a:r>
            <a:r>
              <a:rPr lang="en-US" sz="1600">
                <a:latin typeface="Segoe UI" panose="020B0502040204020203" pitchFamily="34" charset="0"/>
                <a:ea typeface="Calibri" panose="020F0502020204030204" pitchFamily="34" charset="0"/>
              </a:rPr>
              <a:t> hybrid transactional and analytical processing with minimal impact on operational systems.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870322C-0AC2-3427-08C5-2A13E774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5174" y="1436688"/>
            <a:ext cx="5606349" cy="945563"/>
          </a:xfrm>
          <a:prstGeom prst="rect">
            <a:avLst/>
          </a:prstGeom>
          <a:gradFill flip="none" rotWithShape="1">
            <a:gsLst>
              <a:gs pos="15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 lIns="640080" anchor="ctr" anchorCtr="0">
            <a:noAutofit/>
          </a:bodyPr>
          <a:lstStyle/>
          <a:p>
            <a:pPr lvl="0">
              <a:defRPr/>
            </a:pPr>
            <a:r>
              <a:rPr lang="en-US"/>
              <a:t>Automate data transfer and eliminate barriers with Azure Synapse Link for SQL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78" name="Isosceles Triangle 277">
            <a:extLst>
              <a:ext uri="{FF2B5EF4-FFF2-40B4-BE49-F238E27FC236}">
                <a16:creationId xmlns:a16="http://schemas.microsoft.com/office/drawing/2014/main" id="{7718C0B2-586B-6597-3F1C-FAFFDE800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651655" y="3717939"/>
            <a:ext cx="699662" cy="603157"/>
          </a:xfrm>
          <a:prstGeom prst="triangle">
            <a:avLst/>
          </a:prstGeom>
          <a:gradFill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0" name="Graphic 279">
            <a:extLst>
              <a:ext uri="{FF2B5EF4-FFF2-40B4-BE49-F238E27FC236}">
                <a16:creationId xmlns:a16="http://schemas.microsoft.com/office/drawing/2014/main" id="{F9046BE0-D5C8-9A38-3C01-A7C3C03E7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0066" y="3736776"/>
            <a:ext cx="292618" cy="349588"/>
          </a:xfrm>
          <a:prstGeom prst="rect">
            <a:avLst/>
          </a:prstGeom>
        </p:spPr>
      </p:pic>
      <p:sp>
        <p:nvSpPr>
          <p:cNvPr id="282" name="Isosceles Triangle 281">
            <a:extLst>
              <a:ext uri="{FF2B5EF4-FFF2-40B4-BE49-F238E27FC236}">
                <a16:creationId xmlns:a16="http://schemas.microsoft.com/office/drawing/2014/main" id="{96251AD7-2D0C-EBBC-A20C-9318FD221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10392" y="3375253"/>
            <a:ext cx="699662" cy="603157"/>
          </a:xfrm>
          <a:prstGeom prst="triangle">
            <a:avLst/>
          </a:prstGeom>
          <a:gradFill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4" name="Graphic 283">
            <a:extLst>
              <a:ext uri="{FF2B5EF4-FFF2-40B4-BE49-F238E27FC236}">
                <a16:creationId xmlns:a16="http://schemas.microsoft.com/office/drawing/2014/main" id="{D1DA969D-FEDA-B50B-1118-0E5773AA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8803" y="3394090"/>
            <a:ext cx="292618" cy="3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  <p:bldP spid="2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0799-6502-41ED-9907-E09F7487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44" y="197297"/>
            <a:ext cx="11018520" cy="553998"/>
          </a:xfrm>
        </p:spPr>
        <p:txBody>
          <a:bodyPr/>
          <a:lstStyle/>
          <a:p>
            <a:r>
              <a:rPr lang="en-US"/>
              <a:t>Sample Architecture </a:t>
            </a:r>
          </a:p>
        </p:txBody>
      </p:sp>
      <p:grpSp>
        <p:nvGrpSpPr>
          <p:cNvPr id="19" name="Group 18" descr="Sample architecture - before senario">
            <a:extLst>
              <a:ext uri="{FF2B5EF4-FFF2-40B4-BE49-F238E27FC236}">
                <a16:creationId xmlns:a16="http://schemas.microsoft.com/office/drawing/2014/main" id="{B587527B-0A69-8EBD-9749-54CC42F65E39}"/>
              </a:ext>
            </a:extLst>
          </p:cNvPr>
          <p:cNvGrpSpPr/>
          <p:nvPr/>
        </p:nvGrpSpPr>
        <p:grpSpPr>
          <a:xfrm>
            <a:off x="283302" y="1435139"/>
            <a:ext cx="5660048" cy="3878808"/>
            <a:chOff x="283302" y="1435139"/>
            <a:chExt cx="5660048" cy="38788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BC591B-574F-22D8-5E73-043421090249}"/>
                </a:ext>
              </a:extLst>
            </p:cNvPr>
            <p:cNvSpPr/>
            <p:nvPr/>
          </p:nvSpPr>
          <p:spPr bwMode="auto">
            <a:xfrm>
              <a:off x="3356095" y="1618389"/>
              <a:ext cx="1949615" cy="25356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444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25549D-4F80-CBE2-FB2A-601E04036695}"/>
                </a:ext>
              </a:extLst>
            </p:cNvPr>
            <p:cNvSpPr/>
            <p:nvPr/>
          </p:nvSpPr>
          <p:spPr bwMode="auto">
            <a:xfrm>
              <a:off x="293688" y="1435139"/>
              <a:ext cx="5649662" cy="387880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AACDDB-FEA8-4009-8A16-212EF12170D5}"/>
                </a:ext>
              </a:extLst>
            </p:cNvPr>
            <p:cNvSpPr txBox="1"/>
            <p:nvPr/>
          </p:nvSpPr>
          <p:spPr>
            <a:xfrm>
              <a:off x="521207" y="4958208"/>
              <a:ext cx="15300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BEFORE</a:t>
              </a:r>
            </a:p>
          </p:txBody>
        </p:sp>
        <p:pic>
          <p:nvPicPr>
            <p:cNvPr id="50186" name="Picture 10">
              <a:extLst>
                <a:ext uri="{FF2B5EF4-FFF2-40B4-BE49-F238E27FC236}">
                  <a16:creationId xmlns:a16="http://schemas.microsoft.com/office/drawing/2014/main" id="{0FD58FFE-431C-1AC8-C92E-1CCCD2787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306" y="1743389"/>
              <a:ext cx="358354" cy="35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BC47422-4E17-3EC7-81F3-EF0EE0B38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9189" y="2646686"/>
              <a:ext cx="306171" cy="306171"/>
            </a:xfrm>
            <a:prstGeom prst="rect">
              <a:avLst/>
            </a:prstGeom>
          </p:spPr>
        </p:pic>
        <p:pic>
          <p:nvPicPr>
            <p:cNvPr id="63" name="Picture 16" descr="Azure Cosmos DB Blog">
              <a:extLst>
                <a:ext uri="{FF2B5EF4-FFF2-40B4-BE49-F238E27FC236}">
                  <a16:creationId xmlns:a16="http://schemas.microsoft.com/office/drawing/2014/main" id="{49A25D86-74B0-39BF-CF78-DA7D7ED4A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460" y="3403450"/>
              <a:ext cx="547470" cy="34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76" name="Picture 14" descr="Comparing Databricks to Apache Spark - Databricks">
              <a:extLst>
                <a:ext uri="{FF2B5EF4-FFF2-40B4-BE49-F238E27FC236}">
                  <a16:creationId xmlns:a16="http://schemas.microsoft.com/office/drawing/2014/main" id="{035CD9AD-4C00-413C-993B-4975F479D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204" y="1789603"/>
              <a:ext cx="511396" cy="26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78" name="Picture 2" descr="Azure Machine Learning - Visual Studio Marketplace">
              <a:extLst>
                <a:ext uri="{FF2B5EF4-FFF2-40B4-BE49-F238E27FC236}">
                  <a16:creationId xmlns:a16="http://schemas.microsoft.com/office/drawing/2014/main" id="{82107CB0-3B64-D34B-F59F-0A4DA95B0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089" y="1784920"/>
              <a:ext cx="255848" cy="27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EDDBA855-207D-827E-F5B4-C08B8624BB0C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3" y="3551299"/>
              <a:ext cx="337766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arrow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A1546EEA-8699-AA8C-5018-AEC5E33C3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71743" y="2520981"/>
              <a:ext cx="0" cy="731029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40CAF35-9E4B-30BE-4EF0-94C274E0656B}"/>
                </a:ext>
              </a:extLst>
            </p:cNvPr>
            <p:cNvSpPr txBox="1"/>
            <p:nvPr/>
          </p:nvSpPr>
          <p:spPr>
            <a:xfrm>
              <a:off x="2429720" y="3773756"/>
              <a:ext cx="7229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DAFC947-99D3-F9C4-491C-AD21F84F58E4}"/>
                </a:ext>
              </a:extLst>
            </p:cNvPr>
            <p:cNvSpPr txBox="1"/>
            <p:nvPr/>
          </p:nvSpPr>
          <p:spPr>
            <a:xfrm>
              <a:off x="5357999" y="2170791"/>
              <a:ext cx="552968" cy="146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BI</a:t>
              </a:r>
            </a:p>
          </p:txBody>
        </p:sp>
        <p:grpSp>
          <p:nvGrpSpPr>
            <p:cNvPr id="323" name="person" descr="person">
              <a:extLst>
                <a:ext uri="{FF2B5EF4-FFF2-40B4-BE49-F238E27FC236}">
                  <a16:creationId xmlns:a16="http://schemas.microsoft.com/office/drawing/2014/main" id="{17EF8252-ADE3-00A5-982C-2231A84BD9FB}"/>
                </a:ext>
              </a:extLst>
            </p:cNvPr>
            <p:cNvGrpSpPr/>
            <p:nvPr/>
          </p:nvGrpSpPr>
          <p:grpSpPr>
            <a:xfrm>
              <a:off x="528685" y="3398735"/>
              <a:ext cx="216910" cy="262495"/>
              <a:chOff x="5565003" y="3368919"/>
              <a:chExt cx="233375" cy="282423"/>
            </a:xfrm>
          </p:grpSpPr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FD3E23C-BB98-129D-127D-D74BDBC172CE}"/>
                  </a:ext>
                </a:extLst>
              </p:cNvPr>
              <p:cNvSpPr/>
              <p:nvPr/>
            </p:nvSpPr>
            <p:spPr>
              <a:xfrm>
                <a:off x="5570580" y="3368919"/>
                <a:ext cx="126834" cy="126834"/>
              </a:xfrm>
              <a:custGeom>
                <a:avLst/>
                <a:gdLst>
                  <a:gd name="connsiteX0" fmla="*/ 129210 w 126834"/>
                  <a:gd name="connsiteY0" fmla="*/ 65352 h 126834"/>
                  <a:gd name="connsiteX1" fmla="*/ 65858 w 126834"/>
                  <a:gd name="connsiteY1" fmla="*/ 128703 h 126834"/>
                  <a:gd name="connsiteX2" fmla="*/ 2001 w 126834"/>
                  <a:gd name="connsiteY2" fmla="*/ 65352 h 126834"/>
                  <a:gd name="connsiteX3" fmla="*/ 65858 w 126834"/>
                  <a:gd name="connsiteY3" fmla="*/ 2001 h 126834"/>
                  <a:gd name="connsiteX4" fmla="*/ 129210 w 126834"/>
                  <a:gd name="connsiteY4" fmla="*/ 65352 h 12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34" h="126834">
                    <a:moveTo>
                      <a:pt x="129210" y="65352"/>
                    </a:moveTo>
                    <a:cubicBezTo>
                      <a:pt x="129210" y="100321"/>
                      <a:pt x="100829" y="128703"/>
                      <a:pt x="65858" y="128703"/>
                    </a:cubicBezTo>
                    <a:cubicBezTo>
                      <a:pt x="30889" y="128703"/>
                      <a:pt x="2001" y="100321"/>
                      <a:pt x="2001" y="65352"/>
                    </a:cubicBezTo>
                    <a:cubicBezTo>
                      <a:pt x="2001" y="30382"/>
                      <a:pt x="30382" y="2001"/>
                      <a:pt x="65858" y="2001"/>
                    </a:cubicBezTo>
                    <a:cubicBezTo>
                      <a:pt x="101335" y="2001"/>
                      <a:pt x="129210" y="30382"/>
                      <a:pt x="129210" y="65352"/>
                    </a:cubicBezTo>
                    <a:close/>
                  </a:path>
                </a:pathLst>
              </a:custGeom>
              <a:solidFill>
                <a:srgbClr val="0078D4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E878D54-150F-7DBC-7A86-A902A366FF59}"/>
                  </a:ext>
                </a:extLst>
              </p:cNvPr>
              <p:cNvSpPr/>
              <p:nvPr/>
            </p:nvSpPr>
            <p:spPr>
              <a:xfrm>
                <a:off x="5565003" y="3519434"/>
                <a:ext cx="233375" cy="131908"/>
              </a:xfrm>
              <a:custGeom>
                <a:avLst/>
                <a:gdLst>
                  <a:gd name="connsiteX0" fmla="*/ 118060 w 233374"/>
                  <a:gd name="connsiteY0" fmla="*/ 2001 h 131907"/>
                  <a:gd name="connsiteX1" fmla="*/ 234119 w 233374"/>
                  <a:gd name="connsiteY1" fmla="*/ 118059 h 131907"/>
                  <a:gd name="connsiteX2" fmla="*/ 234119 w 233374"/>
                  <a:gd name="connsiteY2" fmla="*/ 132250 h 131907"/>
                  <a:gd name="connsiteX3" fmla="*/ 2001 w 233374"/>
                  <a:gd name="connsiteY3" fmla="*/ 132250 h 131907"/>
                  <a:gd name="connsiteX4" fmla="*/ 2001 w 233374"/>
                  <a:gd name="connsiteY4" fmla="*/ 117552 h 131907"/>
                  <a:gd name="connsiteX5" fmla="*/ 118060 w 233374"/>
                  <a:gd name="connsiteY5" fmla="*/ 2001 h 1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374" h="131907">
                    <a:moveTo>
                      <a:pt x="118060" y="2001"/>
                    </a:moveTo>
                    <a:cubicBezTo>
                      <a:pt x="181917" y="2001"/>
                      <a:pt x="234119" y="53695"/>
                      <a:pt x="234119" y="118059"/>
                    </a:cubicBezTo>
                    <a:lnTo>
                      <a:pt x="234119" y="132250"/>
                    </a:lnTo>
                    <a:lnTo>
                      <a:pt x="2001" y="132250"/>
                    </a:lnTo>
                    <a:lnTo>
                      <a:pt x="2001" y="117552"/>
                    </a:lnTo>
                    <a:cubicBezTo>
                      <a:pt x="2001" y="53695"/>
                      <a:pt x="53695" y="2001"/>
                      <a:pt x="118060" y="2001"/>
                    </a:cubicBezTo>
                    <a:close/>
                  </a:path>
                </a:pathLst>
              </a:custGeom>
              <a:solidFill>
                <a:srgbClr val="0078D4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26" name="retail 1" descr="retail, cart">
              <a:extLst>
                <a:ext uri="{FF2B5EF4-FFF2-40B4-BE49-F238E27FC236}">
                  <a16:creationId xmlns:a16="http://schemas.microsoft.com/office/drawing/2014/main" id="{31A8EB57-17C1-AECF-BF91-FE4EC81068DD}"/>
                </a:ext>
              </a:extLst>
            </p:cNvPr>
            <p:cNvGrpSpPr/>
            <p:nvPr/>
          </p:nvGrpSpPr>
          <p:grpSpPr>
            <a:xfrm>
              <a:off x="1186094" y="3430548"/>
              <a:ext cx="298333" cy="273829"/>
              <a:chOff x="8188584" y="1284700"/>
              <a:chExt cx="488375" cy="448263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D8D2CB50-C41B-179C-2DAB-7C8DD28B7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9016" y="1284700"/>
                <a:ext cx="214697" cy="2146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8" name="Freeform 85">
                <a:extLst>
                  <a:ext uri="{FF2B5EF4-FFF2-40B4-BE49-F238E27FC236}">
                    <a16:creationId xmlns:a16="http://schemas.microsoft.com/office/drawing/2014/main" id="{AF7C3B70-AC86-6964-4C46-80764E9C2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8584" y="1298856"/>
                <a:ext cx="488375" cy="434107"/>
              </a:xfrm>
              <a:custGeom>
                <a:avLst/>
                <a:gdLst>
                  <a:gd name="T0" fmla="*/ 175 w 196"/>
                  <a:gd name="T1" fmla="*/ 91 h 174"/>
                  <a:gd name="T2" fmla="*/ 196 w 196"/>
                  <a:gd name="T3" fmla="*/ 25 h 174"/>
                  <a:gd name="T4" fmla="*/ 35 w 196"/>
                  <a:gd name="T5" fmla="*/ 25 h 174"/>
                  <a:gd name="T6" fmla="*/ 31 w 196"/>
                  <a:gd name="T7" fmla="*/ 14 h 174"/>
                  <a:gd name="T8" fmla="*/ 11 w 196"/>
                  <a:gd name="T9" fmla="*/ 0 h 174"/>
                  <a:gd name="T10" fmla="*/ 0 w 196"/>
                  <a:gd name="T11" fmla="*/ 0 h 174"/>
                  <a:gd name="T12" fmla="*/ 0 w 196"/>
                  <a:gd name="T13" fmla="*/ 12 h 174"/>
                  <a:gd name="T14" fmla="*/ 11 w 196"/>
                  <a:gd name="T15" fmla="*/ 12 h 174"/>
                  <a:gd name="T16" fmla="*/ 20 w 196"/>
                  <a:gd name="T17" fmla="*/ 18 h 174"/>
                  <a:gd name="T18" fmla="*/ 54 w 196"/>
                  <a:gd name="T19" fmla="*/ 122 h 174"/>
                  <a:gd name="T20" fmla="*/ 62 w 196"/>
                  <a:gd name="T21" fmla="*/ 136 h 174"/>
                  <a:gd name="T22" fmla="*/ 47 w 196"/>
                  <a:gd name="T23" fmla="*/ 155 h 174"/>
                  <a:gd name="T24" fmla="*/ 66 w 196"/>
                  <a:gd name="T25" fmla="*/ 174 h 174"/>
                  <a:gd name="T26" fmla="*/ 86 w 196"/>
                  <a:gd name="T27" fmla="*/ 155 h 174"/>
                  <a:gd name="T28" fmla="*/ 84 w 196"/>
                  <a:gd name="T29" fmla="*/ 147 h 174"/>
                  <a:gd name="T30" fmla="*/ 89 w 196"/>
                  <a:gd name="T31" fmla="*/ 148 h 174"/>
                  <a:gd name="T32" fmla="*/ 135 w 196"/>
                  <a:gd name="T33" fmla="*/ 148 h 174"/>
                  <a:gd name="T34" fmla="*/ 134 w 196"/>
                  <a:gd name="T35" fmla="*/ 155 h 174"/>
                  <a:gd name="T36" fmla="*/ 153 w 196"/>
                  <a:gd name="T37" fmla="*/ 174 h 174"/>
                  <a:gd name="T38" fmla="*/ 173 w 196"/>
                  <a:gd name="T39" fmla="*/ 155 h 174"/>
                  <a:gd name="T40" fmla="*/ 153 w 196"/>
                  <a:gd name="T41" fmla="*/ 135 h 174"/>
                  <a:gd name="T42" fmla="*/ 153 w 196"/>
                  <a:gd name="T43" fmla="*/ 135 h 174"/>
                  <a:gd name="T44" fmla="*/ 153 w 196"/>
                  <a:gd name="T45" fmla="*/ 135 h 174"/>
                  <a:gd name="T46" fmla="*/ 89 w 196"/>
                  <a:gd name="T47" fmla="*/ 135 h 174"/>
                  <a:gd name="T48" fmla="*/ 66 w 196"/>
                  <a:gd name="T49" fmla="*/ 119 h 174"/>
                  <a:gd name="T50" fmla="*/ 63 w 196"/>
                  <a:gd name="T51" fmla="*/ 108 h 174"/>
                  <a:gd name="T52" fmla="*/ 151 w 196"/>
                  <a:gd name="T53" fmla="*/ 108 h 174"/>
                  <a:gd name="T54" fmla="*/ 175 w 196"/>
                  <a:gd name="T55" fmla="*/ 91 h 174"/>
                  <a:gd name="T56" fmla="*/ 160 w 196"/>
                  <a:gd name="T57" fmla="*/ 155 h 174"/>
                  <a:gd name="T58" fmla="*/ 153 w 196"/>
                  <a:gd name="T59" fmla="*/ 162 h 174"/>
                  <a:gd name="T60" fmla="*/ 146 w 196"/>
                  <a:gd name="T61" fmla="*/ 155 h 174"/>
                  <a:gd name="T62" fmla="*/ 153 w 196"/>
                  <a:gd name="T63" fmla="*/ 148 h 174"/>
                  <a:gd name="T64" fmla="*/ 160 w 196"/>
                  <a:gd name="T65" fmla="*/ 155 h 174"/>
                  <a:gd name="T66" fmla="*/ 66 w 196"/>
                  <a:gd name="T67" fmla="*/ 162 h 174"/>
                  <a:gd name="T68" fmla="*/ 60 w 196"/>
                  <a:gd name="T69" fmla="*/ 155 h 174"/>
                  <a:gd name="T70" fmla="*/ 66 w 196"/>
                  <a:gd name="T71" fmla="*/ 148 h 174"/>
                  <a:gd name="T72" fmla="*/ 73 w 196"/>
                  <a:gd name="T73" fmla="*/ 155 h 174"/>
                  <a:gd name="T74" fmla="*/ 66 w 196"/>
                  <a:gd name="T75" fmla="*/ 16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" h="174">
                    <a:moveTo>
                      <a:pt x="175" y="91"/>
                    </a:moveTo>
                    <a:cubicBezTo>
                      <a:pt x="196" y="25"/>
                      <a:pt x="196" y="25"/>
                      <a:pt x="196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9" y="6"/>
                      <a:pt x="2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5" y="12"/>
                      <a:pt x="19" y="15"/>
                      <a:pt x="20" y="18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56" y="128"/>
                      <a:pt x="59" y="132"/>
                      <a:pt x="62" y="136"/>
                    </a:cubicBezTo>
                    <a:cubicBezTo>
                      <a:pt x="54" y="138"/>
                      <a:pt x="47" y="145"/>
                      <a:pt x="47" y="155"/>
                    </a:cubicBezTo>
                    <a:cubicBezTo>
                      <a:pt x="47" y="165"/>
                      <a:pt x="56" y="174"/>
                      <a:pt x="66" y="174"/>
                    </a:cubicBezTo>
                    <a:cubicBezTo>
                      <a:pt x="77" y="174"/>
                      <a:pt x="86" y="165"/>
                      <a:pt x="86" y="155"/>
                    </a:cubicBezTo>
                    <a:cubicBezTo>
                      <a:pt x="86" y="152"/>
                      <a:pt x="85" y="150"/>
                      <a:pt x="84" y="147"/>
                    </a:cubicBezTo>
                    <a:cubicBezTo>
                      <a:pt x="86" y="148"/>
                      <a:pt x="88" y="148"/>
                      <a:pt x="89" y="148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5" y="150"/>
                      <a:pt x="134" y="152"/>
                      <a:pt x="134" y="155"/>
                    </a:cubicBezTo>
                    <a:cubicBezTo>
                      <a:pt x="134" y="165"/>
                      <a:pt x="143" y="174"/>
                      <a:pt x="153" y="174"/>
                    </a:cubicBezTo>
                    <a:cubicBezTo>
                      <a:pt x="164" y="174"/>
                      <a:pt x="173" y="165"/>
                      <a:pt x="173" y="155"/>
                    </a:cubicBezTo>
                    <a:cubicBezTo>
                      <a:pt x="173" y="144"/>
                      <a:pt x="164" y="135"/>
                      <a:pt x="153" y="135"/>
                    </a:cubicBezTo>
                    <a:cubicBezTo>
                      <a:pt x="153" y="135"/>
                      <a:pt x="153" y="135"/>
                      <a:pt x="153" y="135"/>
                    </a:cubicBezTo>
                    <a:cubicBezTo>
                      <a:pt x="153" y="135"/>
                      <a:pt x="153" y="135"/>
                      <a:pt x="153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79" y="135"/>
                      <a:pt x="69" y="129"/>
                      <a:pt x="66" y="119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51" y="108"/>
                      <a:pt x="151" y="108"/>
                      <a:pt x="151" y="108"/>
                    </a:cubicBezTo>
                    <a:cubicBezTo>
                      <a:pt x="162" y="108"/>
                      <a:pt x="171" y="101"/>
                      <a:pt x="175" y="91"/>
                    </a:cubicBezTo>
                    <a:close/>
                    <a:moveTo>
                      <a:pt x="160" y="155"/>
                    </a:moveTo>
                    <a:cubicBezTo>
                      <a:pt x="160" y="159"/>
                      <a:pt x="157" y="162"/>
                      <a:pt x="153" y="162"/>
                    </a:cubicBezTo>
                    <a:cubicBezTo>
                      <a:pt x="150" y="162"/>
                      <a:pt x="146" y="159"/>
                      <a:pt x="146" y="155"/>
                    </a:cubicBezTo>
                    <a:cubicBezTo>
                      <a:pt x="146" y="151"/>
                      <a:pt x="150" y="148"/>
                      <a:pt x="153" y="148"/>
                    </a:cubicBezTo>
                    <a:cubicBezTo>
                      <a:pt x="157" y="148"/>
                      <a:pt x="160" y="151"/>
                      <a:pt x="160" y="155"/>
                    </a:cubicBezTo>
                    <a:close/>
                    <a:moveTo>
                      <a:pt x="66" y="162"/>
                    </a:moveTo>
                    <a:cubicBezTo>
                      <a:pt x="63" y="162"/>
                      <a:pt x="60" y="159"/>
                      <a:pt x="60" y="155"/>
                    </a:cubicBezTo>
                    <a:cubicBezTo>
                      <a:pt x="60" y="151"/>
                      <a:pt x="63" y="148"/>
                      <a:pt x="66" y="148"/>
                    </a:cubicBezTo>
                    <a:cubicBezTo>
                      <a:pt x="70" y="148"/>
                      <a:pt x="73" y="151"/>
                      <a:pt x="73" y="155"/>
                    </a:cubicBezTo>
                    <a:cubicBezTo>
                      <a:pt x="73" y="159"/>
                      <a:pt x="70" y="162"/>
                      <a:pt x="66" y="162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53250" name="Picture 2" descr="Azure App Service - Visual Studio Marketplace">
              <a:extLst>
                <a:ext uri="{FF2B5EF4-FFF2-40B4-BE49-F238E27FC236}">
                  <a16:creationId xmlns:a16="http://schemas.microsoft.com/office/drawing/2014/main" id="{BEC540C5-A888-E8C2-E365-3591927EC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150" y="3417119"/>
              <a:ext cx="255186" cy="25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16" descr="Azure Cosmos DB Blog">
              <a:extLst>
                <a:ext uri="{FF2B5EF4-FFF2-40B4-BE49-F238E27FC236}">
                  <a16:creationId xmlns:a16="http://schemas.microsoft.com/office/drawing/2014/main" id="{E9468A27-AF3D-B45F-BF98-8E7FF0CC8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460" y="1751482"/>
              <a:ext cx="547470" cy="34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0" name="Picture 14" descr="Comparing Databricks to Apache Spark - Databricks">
              <a:extLst>
                <a:ext uri="{FF2B5EF4-FFF2-40B4-BE49-F238E27FC236}">
                  <a16:creationId xmlns:a16="http://schemas.microsoft.com/office/drawing/2014/main" id="{DA2D939A-EDFD-81F4-8912-8E794DD92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204" y="3368901"/>
              <a:ext cx="511396" cy="26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1" name="SQL storage" descr="SQL storage">
              <a:extLst>
                <a:ext uri="{FF2B5EF4-FFF2-40B4-BE49-F238E27FC236}">
                  <a16:creationId xmlns:a16="http://schemas.microsoft.com/office/drawing/2014/main" id="{8B147F3A-787A-D5D8-C2A8-740E4EBD0F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27690" y="2652421"/>
              <a:ext cx="213584" cy="283302"/>
              <a:chOff x="4014" y="1361"/>
              <a:chExt cx="193" cy="256"/>
            </a:xfrm>
          </p:grpSpPr>
          <p:sp>
            <p:nvSpPr>
              <p:cNvPr id="336" name="AutoShape 56">
                <a:extLst>
                  <a:ext uri="{FF2B5EF4-FFF2-40B4-BE49-F238E27FC236}">
                    <a16:creationId xmlns:a16="http://schemas.microsoft.com/office/drawing/2014/main" id="{1B4DFBF3-B851-9B33-7471-C30AE206F3C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4" y="1361"/>
                <a:ext cx="193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7" name="Freeform 58">
                <a:extLst>
                  <a:ext uri="{FF2B5EF4-FFF2-40B4-BE49-F238E27FC236}">
                    <a16:creationId xmlns:a16="http://schemas.microsoft.com/office/drawing/2014/main" id="{27759E9C-93A7-DA45-4F86-25CD70A6A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1395"/>
                <a:ext cx="191" cy="222"/>
              </a:xfrm>
              <a:custGeom>
                <a:avLst/>
                <a:gdLst>
                  <a:gd name="T0" fmla="*/ 57 w 116"/>
                  <a:gd name="T1" fmla="*/ 0 h 135"/>
                  <a:gd name="T2" fmla="*/ 0 w 116"/>
                  <a:gd name="T3" fmla="*/ 0 h 135"/>
                  <a:gd name="T4" fmla="*/ 0 w 116"/>
                  <a:gd name="T5" fmla="*/ 114 h 135"/>
                  <a:gd name="T6" fmla="*/ 57 w 116"/>
                  <a:gd name="T7" fmla="*/ 135 h 135"/>
                  <a:gd name="T8" fmla="*/ 57 w 116"/>
                  <a:gd name="T9" fmla="*/ 135 h 135"/>
                  <a:gd name="T10" fmla="*/ 58 w 116"/>
                  <a:gd name="T11" fmla="*/ 135 h 135"/>
                  <a:gd name="T12" fmla="*/ 116 w 116"/>
                  <a:gd name="T13" fmla="*/ 114 h 135"/>
                  <a:gd name="T14" fmla="*/ 116 w 116"/>
                  <a:gd name="T15" fmla="*/ 0 h 135"/>
                  <a:gd name="T16" fmla="*/ 57 w 116"/>
                  <a:gd name="T1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35">
                    <a:moveTo>
                      <a:pt x="5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25"/>
                      <a:pt x="25" y="135"/>
                      <a:pt x="57" y="135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57" y="135"/>
                      <a:pt x="57" y="135"/>
                      <a:pt x="58" y="135"/>
                    </a:cubicBezTo>
                    <a:cubicBezTo>
                      <a:pt x="90" y="135"/>
                      <a:pt x="116" y="126"/>
                      <a:pt x="116" y="114"/>
                    </a:cubicBezTo>
                    <a:cubicBezTo>
                      <a:pt x="116" y="0"/>
                      <a:pt x="116" y="0"/>
                      <a:pt x="116" y="0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Freeform 59">
                <a:extLst>
                  <a:ext uri="{FF2B5EF4-FFF2-40B4-BE49-F238E27FC236}">
                    <a16:creationId xmlns:a16="http://schemas.microsoft.com/office/drawing/2014/main" id="{C04D221A-CE60-3F68-18EB-854BD2608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1361"/>
                <a:ext cx="191" cy="71"/>
              </a:xfrm>
              <a:custGeom>
                <a:avLst/>
                <a:gdLst>
                  <a:gd name="T0" fmla="*/ 116 w 116"/>
                  <a:gd name="T1" fmla="*/ 21 h 43"/>
                  <a:gd name="T2" fmla="*/ 58 w 116"/>
                  <a:gd name="T3" fmla="*/ 43 h 43"/>
                  <a:gd name="T4" fmla="*/ 0 w 116"/>
                  <a:gd name="T5" fmla="*/ 21 h 43"/>
                  <a:gd name="T6" fmla="*/ 58 w 116"/>
                  <a:gd name="T7" fmla="*/ 0 h 43"/>
                  <a:gd name="T8" fmla="*/ 116 w 11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3">
                    <a:moveTo>
                      <a:pt x="116" y="21"/>
                    </a:moveTo>
                    <a:cubicBezTo>
                      <a:pt x="116" y="33"/>
                      <a:pt x="90" y="43"/>
                      <a:pt x="58" y="43"/>
                    </a:cubicBezTo>
                    <a:cubicBezTo>
                      <a:pt x="26" y="43"/>
                      <a:pt x="0" y="33"/>
                      <a:pt x="0" y="21"/>
                    </a:cubicBezTo>
                    <a:cubicBezTo>
                      <a:pt x="0" y="9"/>
                      <a:pt x="26" y="0"/>
                      <a:pt x="58" y="0"/>
                    </a:cubicBezTo>
                    <a:cubicBezTo>
                      <a:pt x="90" y="0"/>
                      <a:pt x="116" y="10"/>
                      <a:pt x="116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6" name="Freeform 60">
                <a:extLst>
                  <a:ext uri="{FF2B5EF4-FFF2-40B4-BE49-F238E27FC236}">
                    <a16:creationId xmlns:a16="http://schemas.microsoft.com/office/drawing/2014/main" id="{CA3F04DC-9A2B-8297-861B-2BADFA50A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1481"/>
                <a:ext cx="39" cy="64"/>
              </a:xfrm>
              <a:custGeom>
                <a:avLst/>
                <a:gdLst>
                  <a:gd name="T0" fmla="*/ 24 w 24"/>
                  <a:gd name="T1" fmla="*/ 27 h 39"/>
                  <a:gd name="T2" fmla="*/ 21 w 24"/>
                  <a:gd name="T3" fmla="*/ 36 h 39"/>
                  <a:gd name="T4" fmla="*/ 10 w 24"/>
                  <a:gd name="T5" fmla="*/ 39 h 39"/>
                  <a:gd name="T6" fmla="*/ 1 w 24"/>
                  <a:gd name="T7" fmla="*/ 36 h 39"/>
                  <a:gd name="T8" fmla="*/ 1 w 24"/>
                  <a:gd name="T9" fmla="*/ 28 h 39"/>
                  <a:gd name="T10" fmla="*/ 11 w 24"/>
                  <a:gd name="T11" fmla="*/ 32 h 39"/>
                  <a:gd name="T12" fmla="*/ 14 w 24"/>
                  <a:gd name="T13" fmla="*/ 31 h 39"/>
                  <a:gd name="T14" fmla="*/ 16 w 24"/>
                  <a:gd name="T15" fmla="*/ 28 h 39"/>
                  <a:gd name="T16" fmla="*/ 14 w 24"/>
                  <a:gd name="T17" fmla="*/ 25 h 39"/>
                  <a:gd name="T18" fmla="*/ 9 w 24"/>
                  <a:gd name="T19" fmla="*/ 22 h 39"/>
                  <a:gd name="T20" fmla="*/ 0 w 24"/>
                  <a:gd name="T21" fmla="*/ 11 h 39"/>
                  <a:gd name="T22" fmla="*/ 4 w 24"/>
                  <a:gd name="T23" fmla="*/ 3 h 39"/>
                  <a:gd name="T24" fmla="*/ 14 w 24"/>
                  <a:gd name="T25" fmla="*/ 0 h 39"/>
                  <a:gd name="T26" fmla="*/ 22 w 24"/>
                  <a:gd name="T27" fmla="*/ 2 h 39"/>
                  <a:gd name="T28" fmla="*/ 22 w 24"/>
                  <a:gd name="T29" fmla="*/ 10 h 39"/>
                  <a:gd name="T30" fmla="*/ 14 w 24"/>
                  <a:gd name="T31" fmla="*/ 7 h 39"/>
                  <a:gd name="T32" fmla="*/ 10 w 24"/>
                  <a:gd name="T33" fmla="*/ 8 h 39"/>
                  <a:gd name="T34" fmla="*/ 9 w 24"/>
                  <a:gd name="T35" fmla="*/ 11 h 39"/>
                  <a:gd name="T36" fmla="*/ 10 w 24"/>
                  <a:gd name="T37" fmla="*/ 14 h 39"/>
                  <a:gd name="T38" fmla="*/ 15 w 24"/>
                  <a:gd name="T39" fmla="*/ 17 h 39"/>
                  <a:gd name="T40" fmla="*/ 22 w 24"/>
                  <a:gd name="T41" fmla="*/ 22 h 39"/>
                  <a:gd name="T42" fmla="*/ 24 w 24"/>
                  <a:gd name="T43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39">
                    <a:moveTo>
                      <a:pt x="24" y="27"/>
                    </a:moveTo>
                    <a:cubicBezTo>
                      <a:pt x="24" y="31"/>
                      <a:pt x="23" y="34"/>
                      <a:pt x="21" y="36"/>
                    </a:cubicBezTo>
                    <a:cubicBezTo>
                      <a:pt x="18" y="38"/>
                      <a:pt x="15" y="39"/>
                      <a:pt x="10" y="39"/>
                    </a:cubicBezTo>
                    <a:cubicBezTo>
                      <a:pt x="7" y="39"/>
                      <a:pt x="3" y="38"/>
                      <a:pt x="1" y="3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4" y="31"/>
                      <a:pt x="7" y="32"/>
                      <a:pt x="11" y="32"/>
                    </a:cubicBezTo>
                    <a:cubicBezTo>
                      <a:pt x="12" y="32"/>
                      <a:pt x="14" y="31"/>
                      <a:pt x="14" y="31"/>
                    </a:cubicBezTo>
                    <a:cubicBezTo>
                      <a:pt x="15" y="30"/>
                      <a:pt x="16" y="29"/>
                      <a:pt x="16" y="28"/>
                    </a:cubicBezTo>
                    <a:cubicBezTo>
                      <a:pt x="16" y="26"/>
                      <a:pt x="15" y="25"/>
                      <a:pt x="14" y="25"/>
                    </a:cubicBezTo>
                    <a:cubicBezTo>
                      <a:pt x="14" y="24"/>
                      <a:pt x="12" y="23"/>
                      <a:pt x="9" y="22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2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0" y="8"/>
                      <a:pt x="17" y="7"/>
                      <a:pt x="14" y="7"/>
                    </a:cubicBezTo>
                    <a:cubicBezTo>
                      <a:pt x="12" y="7"/>
                      <a:pt x="11" y="8"/>
                      <a:pt x="10" y="8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1" y="15"/>
                      <a:pt x="13" y="16"/>
                      <a:pt x="15" y="17"/>
                    </a:cubicBezTo>
                    <a:cubicBezTo>
                      <a:pt x="18" y="19"/>
                      <a:pt x="21" y="20"/>
                      <a:pt x="22" y="22"/>
                    </a:cubicBezTo>
                    <a:cubicBezTo>
                      <a:pt x="24" y="23"/>
                      <a:pt x="24" y="25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8" name="Freeform 61">
                <a:extLst>
                  <a:ext uri="{FF2B5EF4-FFF2-40B4-BE49-F238E27FC236}">
                    <a16:creationId xmlns:a16="http://schemas.microsoft.com/office/drawing/2014/main" id="{783BCF64-632A-1FE3-E882-07C260B13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5" y="1479"/>
                <a:ext cx="59" cy="79"/>
              </a:xfrm>
              <a:custGeom>
                <a:avLst/>
                <a:gdLst>
                  <a:gd name="T0" fmla="*/ 27 w 36"/>
                  <a:gd name="T1" fmla="*/ 20 h 48"/>
                  <a:gd name="T2" fmla="*/ 25 w 36"/>
                  <a:gd name="T3" fmla="*/ 12 h 48"/>
                  <a:gd name="T4" fmla="*/ 18 w 36"/>
                  <a:gd name="T5" fmla="*/ 9 h 48"/>
                  <a:gd name="T6" fmla="*/ 11 w 36"/>
                  <a:gd name="T7" fmla="*/ 12 h 48"/>
                  <a:gd name="T8" fmla="*/ 8 w 36"/>
                  <a:gd name="T9" fmla="*/ 20 h 48"/>
                  <a:gd name="T10" fmla="*/ 11 w 36"/>
                  <a:gd name="T11" fmla="*/ 29 h 48"/>
                  <a:gd name="T12" fmla="*/ 18 w 36"/>
                  <a:gd name="T13" fmla="*/ 32 h 48"/>
                  <a:gd name="T14" fmla="*/ 25 w 36"/>
                  <a:gd name="T15" fmla="*/ 29 h 48"/>
                  <a:gd name="T16" fmla="*/ 27 w 36"/>
                  <a:gd name="T17" fmla="*/ 20 h 48"/>
                  <a:gd name="T18" fmla="*/ 36 w 36"/>
                  <a:gd name="T19" fmla="*/ 20 h 48"/>
                  <a:gd name="T20" fmla="*/ 33 w 36"/>
                  <a:gd name="T21" fmla="*/ 31 h 48"/>
                  <a:gd name="T22" fmla="*/ 24 w 36"/>
                  <a:gd name="T23" fmla="*/ 38 h 48"/>
                  <a:gd name="T24" fmla="*/ 35 w 36"/>
                  <a:gd name="T25" fmla="*/ 48 h 48"/>
                  <a:gd name="T26" fmla="*/ 24 w 36"/>
                  <a:gd name="T27" fmla="*/ 48 h 48"/>
                  <a:gd name="T28" fmla="*/ 17 w 36"/>
                  <a:gd name="T29" fmla="*/ 39 h 48"/>
                  <a:gd name="T30" fmla="*/ 8 w 36"/>
                  <a:gd name="T31" fmla="*/ 37 h 48"/>
                  <a:gd name="T32" fmla="*/ 2 w 36"/>
                  <a:gd name="T33" fmla="*/ 30 h 48"/>
                  <a:gd name="T34" fmla="*/ 0 w 36"/>
                  <a:gd name="T35" fmla="*/ 21 h 48"/>
                  <a:gd name="T36" fmla="*/ 2 w 36"/>
                  <a:gd name="T37" fmla="*/ 10 h 48"/>
                  <a:gd name="T38" fmla="*/ 9 w 36"/>
                  <a:gd name="T39" fmla="*/ 3 h 48"/>
                  <a:gd name="T40" fmla="*/ 18 w 36"/>
                  <a:gd name="T41" fmla="*/ 0 h 48"/>
                  <a:gd name="T42" fmla="*/ 27 w 36"/>
                  <a:gd name="T43" fmla="*/ 3 h 48"/>
                  <a:gd name="T44" fmla="*/ 33 w 36"/>
                  <a:gd name="T45" fmla="*/ 10 h 48"/>
                  <a:gd name="T46" fmla="*/ 36 w 36"/>
                  <a:gd name="T4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" h="48">
                    <a:moveTo>
                      <a:pt x="27" y="20"/>
                    </a:moveTo>
                    <a:cubicBezTo>
                      <a:pt x="27" y="17"/>
                      <a:pt x="26" y="14"/>
                      <a:pt x="25" y="12"/>
                    </a:cubicBezTo>
                    <a:cubicBezTo>
                      <a:pt x="23" y="9"/>
                      <a:pt x="21" y="9"/>
                      <a:pt x="18" y="9"/>
                    </a:cubicBezTo>
                    <a:cubicBezTo>
                      <a:pt x="15" y="9"/>
                      <a:pt x="13" y="10"/>
                      <a:pt x="11" y="12"/>
                    </a:cubicBezTo>
                    <a:cubicBezTo>
                      <a:pt x="9" y="14"/>
                      <a:pt x="8" y="17"/>
                      <a:pt x="8" y="20"/>
                    </a:cubicBezTo>
                    <a:cubicBezTo>
                      <a:pt x="8" y="24"/>
                      <a:pt x="9" y="27"/>
                      <a:pt x="11" y="29"/>
                    </a:cubicBezTo>
                    <a:cubicBezTo>
                      <a:pt x="13" y="31"/>
                      <a:pt x="15" y="32"/>
                      <a:pt x="18" y="32"/>
                    </a:cubicBezTo>
                    <a:cubicBezTo>
                      <a:pt x="21" y="32"/>
                      <a:pt x="23" y="31"/>
                      <a:pt x="25" y="29"/>
                    </a:cubicBezTo>
                    <a:cubicBezTo>
                      <a:pt x="26" y="27"/>
                      <a:pt x="27" y="24"/>
                      <a:pt x="27" y="20"/>
                    </a:cubicBezTo>
                    <a:close/>
                    <a:moveTo>
                      <a:pt x="36" y="20"/>
                    </a:moveTo>
                    <a:cubicBezTo>
                      <a:pt x="36" y="24"/>
                      <a:pt x="35" y="28"/>
                      <a:pt x="33" y="31"/>
                    </a:cubicBezTo>
                    <a:cubicBezTo>
                      <a:pt x="31" y="34"/>
                      <a:pt x="28" y="37"/>
                      <a:pt x="24" y="3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4" y="39"/>
                      <a:pt x="10" y="38"/>
                      <a:pt x="8" y="37"/>
                    </a:cubicBezTo>
                    <a:cubicBezTo>
                      <a:pt x="6" y="35"/>
                      <a:pt x="4" y="33"/>
                      <a:pt x="2" y="30"/>
                    </a:cubicBezTo>
                    <a:cubicBezTo>
                      <a:pt x="1" y="27"/>
                      <a:pt x="0" y="24"/>
                      <a:pt x="0" y="21"/>
                    </a:cubicBezTo>
                    <a:cubicBezTo>
                      <a:pt x="0" y="17"/>
                      <a:pt x="1" y="13"/>
                      <a:pt x="2" y="10"/>
                    </a:cubicBezTo>
                    <a:cubicBezTo>
                      <a:pt x="4" y="7"/>
                      <a:pt x="6" y="5"/>
                      <a:pt x="9" y="3"/>
                    </a:cubicBezTo>
                    <a:cubicBezTo>
                      <a:pt x="12" y="1"/>
                      <a:pt x="15" y="0"/>
                      <a:pt x="18" y="0"/>
                    </a:cubicBezTo>
                    <a:cubicBezTo>
                      <a:pt x="22" y="0"/>
                      <a:pt x="25" y="1"/>
                      <a:pt x="27" y="3"/>
                    </a:cubicBezTo>
                    <a:cubicBezTo>
                      <a:pt x="30" y="4"/>
                      <a:pt x="32" y="6"/>
                      <a:pt x="33" y="10"/>
                    </a:cubicBezTo>
                    <a:cubicBezTo>
                      <a:pt x="35" y="13"/>
                      <a:pt x="36" y="16"/>
                      <a:pt x="3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Freeform 62">
                <a:extLst>
                  <a:ext uri="{FF2B5EF4-FFF2-40B4-BE49-F238E27FC236}">
                    <a16:creationId xmlns:a16="http://schemas.microsoft.com/office/drawing/2014/main" id="{141A8E57-4BC9-EB83-3A8F-B123DA343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481"/>
                <a:ext cx="35" cy="62"/>
              </a:xfrm>
              <a:custGeom>
                <a:avLst/>
                <a:gdLst>
                  <a:gd name="T0" fmla="*/ 35 w 35"/>
                  <a:gd name="T1" fmla="*/ 62 h 62"/>
                  <a:gd name="T2" fmla="*/ 0 w 35"/>
                  <a:gd name="T3" fmla="*/ 62 h 62"/>
                  <a:gd name="T4" fmla="*/ 0 w 35"/>
                  <a:gd name="T5" fmla="*/ 0 h 62"/>
                  <a:gd name="T6" fmla="*/ 13 w 35"/>
                  <a:gd name="T7" fmla="*/ 0 h 62"/>
                  <a:gd name="T8" fmla="*/ 13 w 35"/>
                  <a:gd name="T9" fmla="*/ 51 h 62"/>
                  <a:gd name="T10" fmla="*/ 35 w 35"/>
                  <a:gd name="T11" fmla="*/ 51 h 62"/>
                  <a:gd name="T12" fmla="*/ 35 w 35"/>
                  <a:gd name="T1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62">
                    <a:moveTo>
                      <a:pt x="35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51"/>
                    </a:lnTo>
                    <a:lnTo>
                      <a:pt x="35" y="51"/>
                    </a:lnTo>
                    <a:lnTo>
                      <a:pt x="35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Freeform 63">
                <a:extLst>
                  <a:ext uri="{FF2B5EF4-FFF2-40B4-BE49-F238E27FC236}">
                    <a16:creationId xmlns:a16="http://schemas.microsoft.com/office/drawing/2014/main" id="{D025F476-B807-6009-A83D-C2CBE3296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1371"/>
                <a:ext cx="152" cy="47"/>
              </a:xfrm>
              <a:custGeom>
                <a:avLst/>
                <a:gdLst>
                  <a:gd name="T0" fmla="*/ 92 w 92"/>
                  <a:gd name="T1" fmla="*/ 14 h 29"/>
                  <a:gd name="T2" fmla="*/ 46 w 92"/>
                  <a:gd name="T3" fmla="*/ 29 h 29"/>
                  <a:gd name="T4" fmla="*/ 0 w 92"/>
                  <a:gd name="T5" fmla="*/ 14 h 29"/>
                  <a:gd name="T6" fmla="*/ 46 w 92"/>
                  <a:gd name="T7" fmla="*/ 0 h 29"/>
                  <a:gd name="T8" fmla="*/ 92 w 92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9">
                    <a:moveTo>
                      <a:pt x="92" y="14"/>
                    </a:moveTo>
                    <a:cubicBezTo>
                      <a:pt x="92" y="22"/>
                      <a:pt x="72" y="29"/>
                      <a:pt x="46" y="29"/>
                    </a:cubicBezTo>
                    <a:cubicBezTo>
                      <a:pt x="20" y="29"/>
                      <a:pt x="0" y="22"/>
                      <a:pt x="0" y="14"/>
                    </a:cubicBezTo>
                    <a:cubicBezTo>
                      <a:pt x="0" y="6"/>
                      <a:pt x="20" y="0"/>
                      <a:pt x="46" y="0"/>
                    </a:cubicBezTo>
                    <a:cubicBezTo>
                      <a:pt x="71" y="0"/>
                      <a:pt x="92" y="6"/>
                      <a:pt x="92" y="14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EA2D3F69-2E31-ABB0-0147-A4D5C94E1CCA}"/>
                </a:ext>
              </a:extLst>
            </p:cNvPr>
            <p:cNvSpPr txBox="1"/>
            <p:nvPr/>
          </p:nvSpPr>
          <p:spPr>
            <a:xfrm>
              <a:off x="5357999" y="3088721"/>
              <a:ext cx="552968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Database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D28C2FAF-CC5C-D247-DEB1-D66F6E57C272}"/>
                </a:ext>
              </a:extLst>
            </p:cNvPr>
            <p:cNvSpPr txBox="1"/>
            <p:nvPr/>
          </p:nvSpPr>
          <p:spPr>
            <a:xfrm>
              <a:off x="4705790" y="3076573"/>
              <a:ext cx="552968" cy="584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Factory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Night ETL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CDD4924F-FAC6-6E1A-4B44-E484131D26DA}"/>
                </a:ext>
              </a:extLst>
            </p:cNvPr>
            <p:cNvSpPr txBox="1"/>
            <p:nvPr/>
          </p:nvSpPr>
          <p:spPr>
            <a:xfrm>
              <a:off x="1710268" y="3773756"/>
              <a:ext cx="722951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09D5E48A-BED3-AC1D-77F7-3BF246621F5B}"/>
                </a:ext>
              </a:extLst>
            </p:cNvPr>
            <p:cNvSpPr txBox="1"/>
            <p:nvPr/>
          </p:nvSpPr>
          <p:spPr>
            <a:xfrm>
              <a:off x="958972" y="3773756"/>
              <a:ext cx="7525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Financial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Inst.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CE524B11-0683-3F80-470A-356C5164199D}"/>
                </a:ext>
              </a:extLst>
            </p:cNvPr>
            <p:cNvSpPr txBox="1"/>
            <p:nvPr/>
          </p:nvSpPr>
          <p:spPr>
            <a:xfrm>
              <a:off x="283302" y="3773756"/>
              <a:ext cx="72295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Customers</a:t>
              </a:r>
            </a:p>
          </p:txBody>
        </p: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31A5F0A7-2AEF-D2B1-88CA-E0324313890A}"/>
                </a:ext>
              </a:extLst>
            </p:cNvPr>
            <p:cNvCxnSpPr>
              <a:cxnSpLocks/>
            </p:cNvCxnSpPr>
            <p:nvPr/>
          </p:nvCxnSpPr>
          <p:spPr>
            <a:xfrm>
              <a:off x="1534287" y="3544713"/>
              <a:ext cx="337766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arrow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1021FA2C-A1CE-231F-4D82-ADF85E4BC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761" y="3551299"/>
              <a:ext cx="263615" cy="2504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01EB9B31-FD5C-CA11-23D2-DE1C53DB0A32}"/>
                </a:ext>
              </a:extLst>
            </p:cNvPr>
            <p:cNvCxnSpPr>
              <a:cxnSpLocks/>
            </p:cNvCxnSpPr>
            <p:nvPr/>
          </p:nvCxnSpPr>
          <p:spPr>
            <a:xfrm>
              <a:off x="2312561" y="3551299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5B8E68-3C7E-FDAA-A575-72F00B82EE0F}"/>
                </a:ext>
              </a:extLst>
            </p:cNvPr>
            <p:cNvGrpSpPr/>
            <p:nvPr/>
          </p:nvGrpSpPr>
          <p:grpSpPr>
            <a:xfrm>
              <a:off x="1837835" y="1713822"/>
              <a:ext cx="467816" cy="417489"/>
              <a:chOff x="1463474" y="1481680"/>
              <a:chExt cx="492537" cy="439550"/>
            </a:xfrm>
          </p:grpSpPr>
          <p:grpSp>
            <p:nvGrpSpPr>
              <p:cNvPr id="481" name="server 2" descr="server">
                <a:extLst>
                  <a:ext uri="{FF2B5EF4-FFF2-40B4-BE49-F238E27FC236}">
                    <a16:creationId xmlns:a16="http://schemas.microsoft.com/office/drawing/2014/main" id="{B66E6447-00C3-B509-1360-4716C5FB162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3474" y="1481680"/>
                <a:ext cx="215731" cy="192089"/>
                <a:chOff x="1608" y="1359"/>
                <a:chExt cx="292" cy="260"/>
              </a:xfrm>
            </p:grpSpPr>
            <p:sp>
              <p:nvSpPr>
                <p:cNvPr id="482" name="AutoShape 11">
                  <a:extLst>
                    <a:ext uri="{FF2B5EF4-FFF2-40B4-BE49-F238E27FC236}">
                      <a16:creationId xmlns:a16="http://schemas.microsoft.com/office/drawing/2014/main" id="{97D28BCC-FD08-5E90-C4EC-73078A622FBE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13">
                  <a:extLst>
                    <a:ext uri="{FF2B5EF4-FFF2-40B4-BE49-F238E27FC236}">
                      <a16:creationId xmlns:a16="http://schemas.microsoft.com/office/drawing/2014/main" id="{0BE2F48B-B140-33D2-5FB8-665B06561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14">
                  <a:extLst>
                    <a:ext uri="{FF2B5EF4-FFF2-40B4-BE49-F238E27FC236}">
                      <a16:creationId xmlns:a16="http://schemas.microsoft.com/office/drawing/2014/main" id="{4EAEFD99-4B84-6A33-D707-A640B582A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Rectangle 15">
                  <a:extLst>
                    <a:ext uri="{FF2B5EF4-FFF2-40B4-BE49-F238E27FC236}">
                      <a16:creationId xmlns:a16="http://schemas.microsoft.com/office/drawing/2014/main" id="{F31FF4A8-203D-6759-4875-D3F7799FA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Rectangle 16">
                  <a:extLst>
                    <a:ext uri="{FF2B5EF4-FFF2-40B4-BE49-F238E27FC236}">
                      <a16:creationId xmlns:a16="http://schemas.microsoft.com/office/drawing/2014/main" id="{927D2F92-EA4D-B228-66F5-E7B4C2DAD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 17">
                  <a:extLst>
                    <a:ext uri="{FF2B5EF4-FFF2-40B4-BE49-F238E27FC236}">
                      <a16:creationId xmlns:a16="http://schemas.microsoft.com/office/drawing/2014/main" id="{2CDD216A-AFC5-4166-4EB5-5222925CD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 18">
                  <a:extLst>
                    <a:ext uri="{FF2B5EF4-FFF2-40B4-BE49-F238E27FC236}">
                      <a16:creationId xmlns:a16="http://schemas.microsoft.com/office/drawing/2014/main" id="{B7387978-B733-1053-9117-7C579D8A2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Rectangle 19">
                  <a:extLst>
                    <a:ext uri="{FF2B5EF4-FFF2-40B4-BE49-F238E27FC236}">
                      <a16:creationId xmlns:a16="http://schemas.microsoft.com/office/drawing/2014/main" id="{2CF85A1A-38E0-F151-FD53-8EC9E94AF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Rectangle 20">
                  <a:extLst>
                    <a:ext uri="{FF2B5EF4-FFF2-40B4-BE49-F238E27FC236}">
                      <a16:creationId xmlns:a16="http://schemas.microsoft.com/office/drawing/2014/main" id="{A633AFDF-4AC4-26BD-42E5-3013DD66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Rectangle 21">
                  <a:extLst>
                    <a:ext uri="{FF2B5EF4-FFF2-40B4-BE49-F238E27FC236}">
                      <a16:creationId xmlns:a16="http://schemas.microsoft.com/office/drawing/2014/main" id="{D41DF6A1-24B3-EE36-A76C-E3B6325933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Rectangle 22">
                  <a:extLst>
                    <a:ext uri="{FF2B5EF4-FFF2-40B4-BE49-F238E27FC236}">
                      <a16:creationId xmlns:a16="http://schemas.microsoft.com/office/drawing/2014/main" id="{25311098-EB4A-0B7D-756F-964E0D3736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Rectangle 23">
                  <a:extLst>
                    <a:ext uri="{FF2B5EF4-FFF2-40B4-BE49-F238E27FC236}">
                      <a16:creationId xmlns:a16="http://schemas.microsoft.com/office/drawing/2014/main" id="{2D925C14-ACBF-5C92-0468-E7818905C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Rectangle 24">
                  <a:extLst>
                    <a:ext uri="{FF2B5EF4-FFF2-40B4-BE49-F238E27FC236}">
                      <a16:creationId xmlns:a16="http://schemas.microsoft.com/office/drawing/2014/main" id="{67EA2A3F-F315-27B7-C0AE-C25B234DA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9" name="server 2" descr="server">
                <a:extLst>
                  <a:ext uri="{FF2B5EF4-FFF2-40B4-BE49-F238E27FC236}">
                    <a16:creationId xmlns:a16="http://schemas.microsoft.com/office/drawing/2014/main" id="{1ED983C8-E584-6822-5D6F-935A510CCD8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740280" y="1481680"/>
                <a:ext cx="215731" cy="192089"/>
                <a:chOff x="1608" y="1359"/>
                <a:chExt cx="292" cy="260"/>
              </a:xfrm>
            </p:grpSpPr>
            <p:sp>
              <p:nvSpPr>
                <p:cNvPr id="500" name="AutoShape 11">
                  <a:extLst>
                    <a:ext uri="{FF2B5EF4-FFF2-40B4-BE49-F238E27FC236}">
                      <a16:creationId xmlns:a16="http://schemas.microsoft.com/office/drawing/2014/main" id="{9B14BF26-39DF-8756-B3D5-0379065A948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Rectangle 13">
                  <a:extLst>
                    <a:ext uri="{FF2B5EF4-FFF2-40B4-BE49-F238E27FC236}">
                      <a16:creationId xmlns:a16="http://schemas.microsoft.com/office/drawing/2014/main" id="{5FCD44A5-FD93-3E98-FE4E-5D9591162D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Rectangle 14">
                  <a:extLst>
                    <a:ext uri="{FF2B5EF4-FFF2-40B4-BE49-F238E27FC236}">
                      <a16:creationId xmlns:a16="http://schemas.microsoft.com/office/drawing/2014/main" id="{AF458775-D7ED-A9DE-57E0-E6EDEC40E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Rectangle 15">
                  <a:extLst>
                    <a:ext uri="{FF2B5EF4-FFF2-40B4-BE49-F238E27FC236}">
                      <a16:creationId xmlns:a16="http://schemas.microsoft.com/office/drawing/2014/main" id="{C7758327-D217-721A-15D2-6E32BB28F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Rectangle 16">
                  <a:extLst>
                    <a:ext uri="{FF2B5EF4-FFF2-40B4-BE49-F238E27FC236}">
                      <a16:creationId xmlns:a16="http://schemas.microsoft.com/office/drawing/2014/main" id="{ADDD515A-3D25-46CA-EAEA-19A5B9732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Rectangle 17">
                  <a:extLst>
                    <a:ext uri="{FF2B5EF4-FFF2-40B4-BE49-F238E27FC236}">
                      <a16:creationId xmlns:a16="http://schemas.microsoft.com/office/drawing/2014/main" id="{FF33D0C0-B3C0-BF10-7233-4782F708D0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Rectangle 18">
                  <a:extLst>
                    <a:ext uri="{FF2B5EF4-FFF2-40B4-BE49-F238E27FC236}">
                      <a16:creationId xmlns:a16="http://schemas.microsoft.com/office/drawing/2014/main" id="{C937479F-71C6-893E-449F-91303694A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Rectangle 19">
                  <a:extLst>
                    <a:ext uri="{FF2B5EF4-FFF2-40B4-BE49-F238E27FC236}">
                      <a16:creationId xmlns:a16="http://schemas.microsoft.com/office/drawing/2014/main" id="{DD48AF0E-ABF6-F8FA-2274-A0A46AE9B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Rectangle 20">
                  <a:extLst>
                    <a:ext uri="{FF2B5EF4-FFF2-40B4-BE49-F238E27FC236}">
                      <a16:creationId xmlns:a16="http://schemas.microsoft.com/office/drawing/2014/main" id="{85B68C64-BAB4-A43C-E92E-771500449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Rectangle 21">
                  <a:extLst>
                    <a:ext uri="{FF2B5EF4-FFF2-40B4-BE49-F238E27FC236}">
                      <a16:creationId xmlns:a16="http://schemas.microsoft.com/office/drawing/2014/main" id="{EFE0D5E1-C7D1-9094-6655-067F4D996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Rectangle 22">
                  <a:extLst>
                    <a:ext uri="{FF2B5EF4-FFF2-40B4-BE49-F238E27FC236}">
                      <a16:creationId xmlns:a16="http://schemas.microsoft.com/office/drawing/2014/main" id="{60A555C8-4B69-666F-5DFC-6886CB40B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Rectangle 23">
                  <a:extLst>
                    <a:ext uri="{FF2B5EF4-FFF2-40B4-BE49-F238E27FC236}">
                      <a16:creationId xmlns:a16="http://schemas.microsoft.com/office/drawing/2014/main" id="{5D9620E5-4008-0C0C-A6C0-0699070E8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Rectangle 24">
                  <a:extLst>
                    <a:ext uri="{FF2B5EF4-FFF2-40B4-BE49-F238E27FC236}">
                      <a16:creationId xmlns:a16="http://schemas.microsoft.com/office/drawing/2014/main" id="{1933CA3F-D047-34B7-3601-834578D8C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3" name="server 2" descr="server">
                <a:extLst>
                  <a:ext uri="{FF2B5EF4-FFF2-40B4-BE49-F238E27FC236}">
                    <a16:creationId xmlns:a16="http://schemas.microsoft.com/office/drawing/2014/main" id="{31B59118-9138-0AB3-6F0C-D90EA46804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3474" y="1729141"/>
                <a:ext cx="215731" cy="192089"/>
                <a:chOff x="1608" y="1359"/>
                <a:chExt cx="292" cy="260"/>
              </a:xfrm>
            </p:grpSpPr>
            <p:sp>
              <p:nvSpPr>
                <p:cNvPr id="514" name="AutoShape 11">
                  <a:extLst>
                    <a:ext uri="{FF2B5EF4-FFF2-40B4-BE49-F238E27FC236}">
                      <a16:creationId xmlns:a16="http://schemas.microsoft.com/office/drawing/2014/main" id="{A05C900B-F5EB-B312-FF7B-BCA412FB133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Rectangle 13">
                  <a:extLst>
                    <a:ext uri="{FF2B5EF4-FFF2-40B4-BE49-F238E27FC236}">
                      <a16:creationId xmlns:a16="http://schemas.microsoft.com/office/drawing/2014/main" id="{ACFCF45D-911A-3145-7B8D-DBC813B43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Rectangle 14">
                  <a:extLst>
                    <a:ext uri="{FF2B5EF4-FFF2-40B4-BE49-F238E27FC236}">
                      <a16:creationId xmlns:a16="http://schemas.microsoft.com/office/drawing/2014/main" id="{B4422196-D70D-7D55-593F-95E53851C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Rectangle 15">
                  <a:extLst>
                    <a:ext uri="{FF2B5EF4-FFF2-40B4-BE49-F238E27FC236}">
                      <a16:creationId xmlns:a16="http://schemas.microsoft.com/office/drawing/2014/main" id="{CA612B9D-C138-F8F2-46A9-890745CDA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Rectangle 16">
                  <a:extLst>
                    <a:ext uri="{FF2B5EF4-FFF2-40B4-BE49-F238E27FC236}">
                      <a16:creationId xmlns:a16="http://schemas.microsoft.com/office/drawing/2014/main" id="{FF46E652-F33C-35A1-8A8F-693A48A40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Rectangle 17">
                  <a:extLst>
                    <a:ext uri="{FF2B5EF4-FFF2-40B4-BE49-F238E27FC236}">
                      <a16:creationId xmlns:a16="http://schemas.microsoft.com/office/drawing/2014/main" id="{0A2076AB-148B-165C-E65A-70AEE6F4C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Rectangle 18">
                  <a:extLst>
                    <a:ext uri="{FF2B5EF4-FFF2-40B4-BE49-F238E27FC236}">
                      <a16:creationId xmlns:a16="http://schemas.microsoft.com/office/drawing/2014/main" id="{CF2DC208-1497-A000-6063-C5969407A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Rectangle 19">
                  <a:extLst>
                    <a:ext uri="{FF2B5EF4-FFF2-40B4-BE49-F238E27FC236}">
                      <a16:creationId xmlns:a16="http://schemas.microsoft.com/office/drawing/2014/main" id="{E80D18B7-299B-C862-2092-29983736C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Rectangle 20">
                  <a:extLst>
                    <a:ext uri="{FF2B5EF4-FFF2-40B4-BE49-F238E27FC236}">
                      <a16:creationId xmlns:a16="http://schemas.microsoft.com/office/drawing/2014/main" id="{FDBD9679-7EC2-BFCC-C6D2-631E6F22E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Rectangle 21">
                  <a:extLst>
                    <a:ext uri="{FF2B5EF4-FFF2-40B4-BE49-F238E27FC236}">
                      <a16:creationId xmlns:a16="http://schemas.microsoft.com/office/drawing/2014/main" id="{925CA738-E7EC-5F0C-C758-276691D876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Rectangle 22">
                  <a:extLst>
                    <a:ext uri="{FF2B5EF4-FFF2-40B4-BE49-F238E27FC236}">
                      <a16:creationId xmlns:a16="http://schemas.microsoft.com/office/drawing/2014/main" id="{384AF71A-F227-27F6-DBA2-8244B00BC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Rectangle 23">
                  <a:extLst>
                    <a:ext uri="{FF2B5EF4-FFF2-40B4-BE49-F238E27FC236}">
                      <a16:creationId xmlns:a16="http://schemas.microsoft.com/office/drawing/2014/main" id="{B2C173AE-8913-50C2-32B9-AB0CFEAA8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Rectangle 24">
                  <a:extLst>
                    <a:ext uri="{FF2B5EF4-FFF2-40B4-BE49-F238E27FC236}">
                      <a16:creationId xmlns:a16="http://schemas.microsoft.com/office/drawing/2014/main" id="{5A0521F6-E9CA-3EE1-6E45-7163BF210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7" name="server 2" descr="server">
                <a:extLst>
                  <a:ext uri="{FF2B5EF4-FFF2-40B4-BE49-F238E27FC236}">
                    <a16:creationId xmlns:a16="http://schemas.microsoft.com/office/drawing/2014/main" id="{27A0D6A4-6C0B-FE67-F203-909C6467BD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740280" y="1729141"/>
                <a:ext cx="215731" cy="192089"/>
                <a:chOff x="1608" y="1359"/>
                <a:chExt cx="292" cy="260"/>
              </a:xfrm>
            </p:grpSpPr>
            <p:sp>
              <p:nvSpPr>
                <p:cNvPr id="528" name="AutoShape 11">
                  <a:extLst>
                    <a:ext uri="{FF2B5EF4-FFF2-40B4-BE49-F238E27FC236}">
                      <a16:creationId xmlns:a16="http://schemas.microsoft.com/office/drawing/2014/main" id="{390BE5E6-2CA9-1D11-6EB8-DC8C6A670F8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Rectangle 13">
                  <a:extLst>
                    <a:ext uri="{FF2B5EF4-FFF2-40B4-BE49-F238E27FC236}">
                      <a16:creationId xmlns:a16="http://schemas.microsoft.com/office/drawing/2014/main" id="{8FB50F9A-46E3-E04D-96A7-A87EB0C77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Rectangle 14">
                  <a:extLst>
                    <a:ext uri="{FF2B5EF4-FFF2-40B4-BE49-F238E27FC236}">
                      <a16:creationId xmlns:a16="http://schemas.microsoft.com/office/drawing/2014/main" id="{8BBE3217-6406-98EF-7C38-45140C050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Rectangle 15">
                  <a:extLst>
                    <a:ext uri="{FF2B5EF4-FFF2-40B4-BE49-F238E27FC236}">
                      <a16:creationId xmlns:a16="http://schemas.microsoft.com/office/drawing/2014/main" id="{E2947001-26D9-3DF5-B3E3-9FA9FE7BD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Rectangle 16">
                  <a:extLst>
                    <a:ext uri="{FF2B5EF4-FFF2-40B4-BE49-F238E27FC236}">
                      <a16:creationId xmlns:a16="http://schemas.microsoft.com/office/drawing/2014/main" id="{8E8E0B1D-E179-174D-EAC9-B981F67A5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Rectangle 17">
                  <a:extLst>
                    <a:ext uri="{FF2B5EF4-FFF2-40B4-BE49-F238E27FC236}">
                      <a16:creationId xmlns:a16="http://schemas.microsoft.com/office/drawing/2014/main" id="{2E5C42A4-83DE-6536-332C-D99332ACA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Rectangle 18">
                  <a:extLst>
                    <a:ext uri="{FF2B5EF4-FFF2-40B4-BE49-F238E27FC236}">
                      <a16:creationId xmlns:a16="http://schemas.microsoft.com/office/drawing/2014/main" id="{E562BE60-81BA-E3FA-0A93-2DAB2DE2E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Rectangle 19">
                  <a:extLst>
                    <a:ext uri="{FF2B5EF4-FFF2-40B4-BE49-F238E27FC236}">
                      <a16:creationId xmlns:a16="http://schemas.microsoft.com/office/drawing/2014/main" id="{E519C16B-40BB-5F2F-7BA1-FC9827468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Rectangle 20">
                  <a:extLst>
                    <a:ext uri="{FF2B5EF4-FFF2-40B4-BE49-F238E27FC236}">
                      <a16:creationId xmlns:a16="http://schemas.microsoft.com/office/drawing/2014/main" id="{FECC7050-2D30-1692-2EB0-F4C85328A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Rectangle 21">
                  <a:extLst>
                    <a:ext uri="{FF2B5EF4-FFF2-40B4-BE49-F238E27FC236}">
                      <a16:creationId xmlns:a16="http://schemas.microsoft.com/office/drawing/2014/main" id="{8B0C577F-E336-6501-9BA1-73F34A0E1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Rectangle 22">
                  <a:extLst>
                    <a:ext uri="{FF2B5EF4-FFF2-40B4-BE49-F238E27FC236}">
                      <a16:creationId xmlns:a16="http://schemas.microsoft.com/office/drawing/2014/main" id="{0ED76509-18DF-2152-9837-899A307D9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Rectangle 23">
                  <a:extLst>
                    <a:ext uri="{FF2B5EF4-FFF2-40B4-BE49-F238E27FC236}">
                      <a16:creationId xmlns:a16="http://schemas.microsoft.com/office/drawing/2014/main" id="{A7B82B83-9569-00DC-62DC-4D30A8938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Rectangle 24">
                  <a:extLst>
                    <a:ext uri="{FF2B5EF4-FFF2-40B4-BE49-F238E27FC236}">
                      <a16:creationId xmlns:a16="http://schemas.microsoft.com/office/drawing/2014/main" id="{60168B4F-0B49-4344-79DA-EB35FE07C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85DD5929-515D-C6AF-0DB8-CCD78E76117E}"/>
                </a:ext>
              </a:extLst>
            </p:cNvPr>
            <p:cNvSpPr txBox="1"/>
            <p:nvPr/>
          </p:nvSpPr>
          <p:spPr>
            <a:xfrm>
              <a:off x="1710268" y="2170791"/>
              <a:ext cx="722951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</a:t>
              </a: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F6E62820-1235-96DB-596F-002F6902EE98}"/>
                </a:ext>
              </a:extLst>
            </p:cNvPr>
            <p:cNvSpPr txBox="1"/>
            <p:nvPr/>
          </p:nvSpPr>
          <p:spPr>
            <a:xfrm>
              <a:off x="2429720" y="2170791"/>
              <a:ext cx="722951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Cosmos DB</a:t>
              </a: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4F56F8BF-7453-61A1-3271-1BAA4223724A}"/>
                </a:ext>
              </a:extLst>
            </p:cNvPr>
            <p:cNvSpPr txBox="1"/>
            <p:nvPr/>
          </p:nvSpPr>
          <p:spPr>
            <a:xfrm>
              <a:off x="3333426" y="2170791"/>
              <a:ext cx="722951" cy="146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Inference</a:t>
              </a:r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D6BE61C4-55BE-0D6B-C38B-07AFFB883D76}"/>
                </a:ext>
              </a:extLst>
            </p:cNvPr>
            <p:cNvSpPr txBox="1"/>
            <p:nvPr/>
          </p:nvSpPr>
          <p:spPr>
            <a:xfrm>
              <a:off x="3340353" y="3773756"/>
              <a:ext cx="722951" cy="146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Inference</a:t>
              </a:r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8BB06356-ECB6-551E-CFCD-9A411D902235}"/>
                </a:ext>
              </a:extLst>
            </p:cNvPr>
            <p:cNvSpPr txBox="1"/>
            <p:nvPr/>
          </p:nvSpPr>
          <p:spPr>
            <a:xfrm>
              <a:off x="3997537" y="2170791"/>
              <a:ext cx="722951" cy="146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AML</a:t>
              </a:r>
            </a:p>
          </p:txBody>
        </p: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id="{2A669B2A-2EFE-200C-CEC9-EF66753116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7243" y="1934014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id="{6D179BDB-4655-34F6-8968-13EFC2AE3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5003" y="1934014"/>
              <a:ext cx="263088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id="{825D00E1-DB44-108A-2B25-712BA4648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4426" y="1934014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storage 1" descr="storage">
              <a:extLst>
                <a:ext uri="{FF2B5EF4-FFF2-40B4-BE49-F238E27FC236}">
                  <a16:creationId xmlns:a16="http://schemas.microsoft.com/office/drawing/2014/main" id="{5BF8A52A-79BA-1CD8-F8B3-9DCFB9709E65}"/>
                </a:ext>
              </a:extLst>
            </p:cNvPr>
            <p:cNvGrpSpPr/>
            <p:nvPr/>
          </p:nvGrpSpPr>
          <p:grpSpPr>
            <a:xfrm>
              <a:off x="4230656" y="2656474"/>
              <a:ext cx="256715" cy="279250"/>
              <a:chOff x="4501240" y="2176494"/>
              <a:chExt cx="344605" cy="374856"/>
            </a:xfrm>
          </p:grpSpPr>
          <p:sp>
            <p:nvSpPr>
              <p:cNvPr id="550" name="Freeform 5">
                <a:extLst>
                  <a:ext uri="{FF2B5EF4-FFF2-40B4-BE49-F238E27FC236}">
                    <a16:creationId xmlns:a16="http://schemas.microsoft.com/office/drawing/2014/main" id="{28AE6C71-416B-6026-E9B0-76EBDE7C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Freeform 6">
                <a:extLst>
                  <a:ext uri="{FF2B5EF4-FFF2-40B4-BE49-F238E27FC236}">
                    <a16:creationId xmlns:a16="http://schemas.microsoft.com/office/drawing/2014/main" id="{219F0980-5E43-698A-A9F2-BED9B8449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Freeform 7">
                <a:extLst>
                  <a:ext uri="{FF2B5EF4-FFF2-40B4-BE49-F238E27FC236}">
                    <a16:creationId xmlns:a16="http://schemas.microsoft.com/office/drawing/2014/main" id="{9EF2470C-6B78-A6F8-ACF0-2C66D0441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Freeform 8">
                <a:extLst>
                  <a:ext uri="{FF2B5EF4-FFF2-40B4-BE49-F238E27FC236}">
                    <a16:creationId xmlns:a16="http://schemas.microsoft.com/office/drawing/2014/main" id="{85F8EE1D-53DB-7666-A648-163D9663F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4C6C845C-D631-FA3D-9442-F8FD6C1A986F}"/>
                </a:ext>
              </a:extLst>
            </p:cNvPr>
            <p:cNvSpPr txBox="1"/>
            <p:nvPr/>
          </p:nvSpPr>
          <p:spPr>
            <a:xfrm>
              <a:off x="4050711" y="3073511"/>
              <a:ext cx="552968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Storage Account</a:t>
              </a:r>
            </a:p>
          </p:txBody>
        </p: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B3BB31A2-8B02-F009-1BC3-999D2B7E73DD}"/>
                </a:ext>
              </a:extLst>
            </p:cNvPr>
            <p:cNvCxnSpPr>
              <a:cxnSpLocks/>
            </p:cNvCxnSpPr>
            <p:nvPr/>
          </p:nvCxnSpPr>
          <p:spPr>
            <a:xfrm>
              <a:off x="4539328" y="2800560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id="{78346845-8995-ED68-5C00-5E0983DEE741}"/>
                </a:ext>
              </a:extLst>
            </p:cNvPr>
            <p:cNvCxnSpPr>
              <a:cxnSpLocks/>
            </p:cNvCxnSpPr>
            <p:nvPr/>
          </p:nvCxnSpPr>
          <p:spPr>
            <a:xfrm>
              <a:off x="5241138" y="2796985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9663DC9-CC6A-E67D-6881-09352D215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402" y="2334113"/>
              <a:ext cx="0" cy="252992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FED76FE9-EA8E-4082-40CA-965C10630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402" y="3401425"/>
              <a:ext cx="0" cy="170545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DB00FA-4BBC-54D8-1630-6A9414D97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061" y="3571969"/>
              <a:ext cx="3393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id="{5F912B42-FCAF-C683-EA0E-ECD7EF9F1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7007" y="2336624"/>
              <a:ext cx="0" cy="252992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630132E9-1A48-8C57-7184-03CE88D44509}"/>
                </a:ext>
              </a:extLst>
            </p:cNvPr>
            <p:cNvSpPr txBox="1"/>
            <p:nvPr/>
          </p:nvSpPr>
          <p:spPr>
            <a:xfrm>
              <a:off x="950292" y="2715499"/>
              <a:ext cx="110909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Recommendations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6057A1-AA83-C064-DBF0-9C3BC492B06B}"/>
                </a:ext>
              </a:extLst>
            </p:cNvPr>
            <p:cNvSpPr txBox="1"/>
            <p:nvPr/>
          </p:nvSpPr>
          <p:spPr>
            <a:xfrm>
              <a:off x="3340353" y="4307327"/>
              <a:ext cx="208848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14300" marR="0" lvl="0" indent="-1143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Complexity - ETL jobs, management, costs</a:t>
              </a:r>
            </a:p>
            <a:p>
              <a:pPr marL="114300" marR="0" lvl="0" indent="-1143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800">
                  <a:solidFill>
                    <a:srgbClr val="50E6FF"/>
                  </a:solidFill>
                  <a:latin typeface="Segoe UI"/>
                </a:rPr>
                <a:t>Scoring streaming</a:t>
              </a:r>
            </a:p>
            <a:p>
              <a:pPr marL="114300" marR="0" lvl="0" indent="-1143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Batch </a:t>
              </a:r>
            </a:p>
            <a:p>
              <a:pPr marL="114300" marR="0" lvl="0" indent="-1143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800">
                  <a:solidFill>
                    <a:srgbClr val="50E6FF"/>
                  </a:solidFill>
                  <a:latin typeface="Segoe UI"/>
                </a:rPr>
                <a:t>Operational complexity around ML</a:t>
              </a:r>
            </a:p>
            <a:p>
              <a:pPr marL="114300" marR="0" lvl="0" indent="-1143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Performance </a:t>
              </a:r>
            </a:p>
          </p:txBody>
        </p:sp>
      </p:grpSp>
      <p:grpSp>
        <p:nvGrpSpPr>
          <p:cNvPr id="17" name="Group 16" descr="Sample architecture - after senario">
            <a:extLst>
              <a:ext uri="{FF2B5EF4-FFF2-40B4-BE49-F238E27FC236}">
                <a16:creationId xmlns:a16="http://schemas.microsoft.com/office/drawing/2014/main" id="{B00FCD96-76CE-FBC8-8E62-BDB346F59178}"/>
              </a:ext>
            </a:extLst>
          </p:cNvPr>
          <p:cNvGrpSpPr/>
          <p:nvPr/>
        </p:nvGrpSpPr>
        <p:grpSpPr>
          <a:xfrm>
            <a:off x="6255700" y="1434597"/>
            <a:ext cx="5649662" cy="3878808"/>
            <a:chOff x="6255700" y="1434597"/>
            <a:chExt cx="5649662" cy="3878808"/>
          </a:xfrm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1C412584-9D41-ABA3-C79A-92DC0F42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55700" y="1434597"/>
              <a:ext cx="5649662" cy="3878808"/>
            </a:xfrm>
            <a:prstGeom prst="rect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7BD7D2-8D56-CC6E-5838-B1E834BC2D8E}"/>
                </a:ext>
              </a:extLst>
            </p:cNvPr>
            <p:cNvSpPr/>
            <p:nvPr/>
          </p:nvSpPr>
          <p:spPr bwMode="auto">
            <a:xfrm>
              <a:off x="9110081" y="3105117"/>
              <a:ext cx="2719385" cy="1847471"/>
            </a:xfrm>
            <a:prstGeom prst="rect">
              <a:avLst/>
            </a:prstGeom>
            <a:solidFill>
              <a:srgbClr val="00863D">
                <a:alpha val="27000"/>
              </a:srgbClr>
            </a:solidFill>
            <a:ln w="444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D1623568-42D0-593E-357E-16DCDB02180F}"/>
                </a:ext>
              </a:extLst>
            </p:cNvPr>
            <p:cNvSpPr txBox="1"/>
            <p:nvPr/>
          </p:nvSpPr>
          <p:spPr>
            <a:xfrm>
              <a:off x="6476292" y="4957666"/>
              <a:ext cx="15300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AFTER</a:t>
              </a:r>
            </a:p>
          </p:txBody>
        </p:sp>
        <p:pic>
          <p:nvPicPr>
            <p:cNvPr id="563" name="Picture 10">
              <a:extLst>
                <a:ext uri="{FF2B5EF4-FFF2-40B4-BE49-F238E27FC236}">
                  <a16:creationId xmlns:a16="http://schemas.microsoft.com/office/drawing/2014/main" id="{3BDEE887-24D4-8821-5320-7603C9CFE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9458" y="3313409"/>
              <a:ext cx="358354" cy="35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5" name="Picture 16" descr="Azure Cosmos DB Blog">
              <a:extLst>
                <a:ext uri="{FF2B5EF4-FFF2-40B4-BE49-F238E27FC236}">
                  <a16:creationId xmlns:a16="http://schemas.microsoft.com/office/drawing/2014/main" id="{AC321E94-A372-F55A-BCC8-6A2899611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578" y="3402908"/>
              <a:ext cx="547470" cy="34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8" name="Straight Arrow Connector 567">
              <a:extLst>
                <a:ext uri="{FF2B5EF4-FFF2-40B4-BE49-F238E27FC236}">
                  <a16:creationId xmlns:a16="http://schemas.microsoft.com/office/drawing/2014/main" id="{C8711619-70B1-F58F-2365-FE994D98935D}"/>
                </a:ext>
              </a:extLst>
            </p:cNvPr>
            <p:cNvCxnSpPr>
              <a:cxnSpLocks/>
            </p:cNvCxnSpPr>
            <p:nvPr/>
          </p:nvCxnSpPr>
          <p:spPr>
            <a:xfrm>
              <a:off x="6762508" y="3550757"/>
              <a:ext cx="337766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arrow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>
              <a:extLst>
                <a:ext uri="{FF2B5EF4-FFF2-40B4-BE49-F238E27FC236}">
                  <a16:creationId xmlns:a16="http://schemas.microsoft.com/office/drawing/2014/main" id="{F5941BD5-71F9-F0FA-D279-B609D76FC156}"/>
                </a:ext>
              </a:extLst>
            </p:cNvPr>
            <p:cNvCxnSpPr>
              <a:cxnSpLocks/>
            </p:cNvCxnSpPr>
            <p:nvPr/>
          </p:nvCxnSpPr>
          <p:spPr>
            <a:xfrm>
              <a:off x="8032459" y="2520439"/>
              <a:ext cx="0" cy="731029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52225390-E501-BAB3-8EA4-7452717CEA4C}"/>
                </a:ext>
              </a:extLst>
            </p:cNvPr>
            <p:cNvSpPr txBox="1"/>
            <p:nvPr/>
          </p:nvSpPr>
          <p:spPr>
            <a:xfrm>
              <a:off x="8358912" y="3773756"/>
              <a:ext cx="72295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E2440E54-39FE-18BD-D54E-49C3B7B890AC}"/>
                </a:ext>
              </a:extLst>
            </p:cNvPr>
            <p:cNvSpPr txBox="1"/>
            <p:nvPr/>
          </p:nvSpPr>
          <p:spPr>
            <a:xfrm>
              <a:off x="11062538" y="3773756"/>
              <a:ext cx="649508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BI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Reporting and Analytics</a:t>
              </a:r>
            </a:p>
          </p:txBody>
        </p:sp>
        <p:grpSp>
          <p:nvGrpSpPr>
            <p:cNvPr id="572" name="person" descr="person">
              <a:extLst>
                <a:ext uri="{FF2B5EF4-FFF2-40B4-BE49-F238E27FC236}">
                  <a16:creationId xmlns:a16="http://schemas.microsoft.com/office/drawing/2014/main" id="{5105CEC4-BB31-25BC-37A3-3F87A4A69180}"/>
                </a:ext>
              </a:extLst>
            </p:cNvPr>
            <p:cNvGrpSpPr/>
            <p:nvPr/>
          </p:nvGrpSpPr>
          <p:grpSpPr>
            <a:xfrm>
              <a:off x="6467678" y="3398193"/>
              <a:ext cx="216910" cy="262495"/>
              <a:chOff x="5517875" y="3368919"/>
              <a:chExt cx="233375" cy="282423"/>
            </a:xfrm>
          </p:grpSpPr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36FAA48-D836-4F40-0BDC-F0F9A45574D0}"/>
                  </a:ext>
                </a:extLst>
              </p:cNvPr>
              <p:cNvSpPr/>
              <p:nvPr/>
            </p:nvSpPr>
            <p:spPr>
              <a:xfrm>
                <a:off x="5570580" y="3368919"/>
                <a:ext cx="126834" cy="126834"/>
              </a:xfrm>
              <a:custGeom>
                <a:avLst/>
                <a:gdLst>
                  <a:gd name="connsiteX0" fmla="*/ 129210 w 126834"/>
                  <a:gd name="connsiteY0" fmla="*/ 65352 h 126834"/>
                  <a:gd name="connsiteX1" fmla="*/ 65858 w 126834"/>
                  <a:gd name="connsiteY1" fmla="*/ 128703 h 126834"/>
                  <a:gd name="connsiteX2" fmla="*/ 2001 w 126834"/>
                  <a:gd name="connsiteY2" fmla="*/ 65352 h 126834"/>
                  <a:gd name="connsiteX3" fmla="*/ 65858 w 126834"/>
                  <a:gd name="connsiteY3" fmla="*/ 2001 h 126834"/>
                  <a:gd name="connsiteX4" fmla="*/ 129210 w 126834"/>
                  <a:gd name="connsiteY4" fmla="*/ 65352 h 12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34" h="126834">
                    <a:moveTo>
                      <a:pt x="129210" y="65352"/>
                    </a:moveTo>
                    <a:cubicBezTo>
                      <a:pt x="129210" y="100321"/>
                      <a:pt x="100829" y="128703"/>
                      <a:pt x="65858" y="128703"/>
                    </a:cubicBezTo>
                    <a:cubicBezTo>
                      <a:pt x="30889" y="128703"/>
                      <a:pt x="2001" y="100321"/>
                      <a:pt x="2001" y="65352"/>
                    </a:cubicBezTo>
                    <a:cubicBezTo>
                      <a:pt x="2001" y="30382"/>
                      <a:pt x="30382" y="2001"/>
                      <a:pt x="65858" y="2001"/>
                    </a:cubicBezTo>
                    <a:cubicBezTo>
                      <a:pt x="101335" y="2001"/>
                      <a:pt x="129210" y="30382"/>
                      <a:pt x="129210" y="65352"/>
                    </a:cubicBezTo>
                    <a:close/>
                  </a:path>
                </a:pathLst>
              </a:custGeom>
              <a:solidFill>
                <a:srgbClr val="0078D4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E284F599-1BCF-BE8F-3654-4B1F371355E4}"/>
                  </a:ext>
                </a:extLst>
              </p:cNvPr>
              <p:cNvSpPr/>
              <p:nvPr/>
            </p:nvSpPr>
            <p:spPr>
              <a:xfrm>
                <a:off x="5517875" y="3519435"/>
                <a:ext cx="233375" cy="131907"/>
              </a:xfrm>
              <a:custGeom>
                <a:avLst/>
                <a:gdLst>
                  <a:gd name="connsiteX0" fmla="*/ 118060 w 233374"/>
                  <a:gd name="connsiteY0" fmla="*/ 2001 h 131907"/>
                  <a:gd name="connsiteX1" fmla="*/ 234119 w 233374"/>
                  <a:gd name="connsiteY1" fmla="*/ 118059 h 131907"/>
                  <a:gd name="connsiteX2" fmla="*/ 234119 w 233374"/>
                  <a:gd name="connsiteY2" fmla="*/ 132250 h 131907"/>
                  <a:gd name="connsiteX3" fmla="*/ 2001 w 233374"/>
                  <a:gd name="connsiteY3" fmla="*/ 132250 h 131907"/>
                  <a:gd name="connsiteX4" fmla="*/ 2001 w 233374"/>
                  <a:gd name="connsiteY4" fmla="*/ 117552 h 131907"/>
                  <a:gd name="connsiteX5" fmla="*/ 118060 w 233374"/>
                  <a:gd name="connsiteY5" fmla="*/ 2001 h 1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374" h="131907">
                    <a:moveTo>
                      <a:pt x="118060" y="2001"/>
                    </a:moveTo>
                    <a:cubicBezTo>
                      <a:pt x="181917" y="2001"/>
                      <a:pt x="234119" y="53695"/>
                      <a:pt x="234119" y="118059"/>
                    </a:cubicBezTo>
                    <a:lnTo>
                      <a:pt x="234119" y="132250"/>
                    </a:lnTo>
                    <a:lnTo>
                      <a:pt x="2001" y="132250"/>
                    </a:lnTo>
                    <a:lnTo>
                      <a:pt x="2001" y="117552"/>
                    </a:lnTo>
                    <a:cubicBezTo>
                      <a:pt x="2001" y="53695"/>
                      <a:pt x="53695" y="2001"/>
                      <a:pt x="118060" y="2001"/>
                    </a:cubicBezTo>
                    <a:close/>
                  </a:path>
                </a:pathLst>
              </a:custGeom>
              <a:solidFill>
                <a:srgbClr val="0078D4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75" name="retail 1" descr="retail, cart">
              <a:extLst>
                <a:ext uri="{FF2B5EF4-FFF2-40B4-BE49-F238E27FC236}">
                  <a16:creationId xmlns:a16="http://schemas.microsoft.com/office/drawing/2014/main" id="{060FD75E-DC2F-27E1-267E-023DB16EA2B6}"/>
                </a:ext>
              </a:extLst>
            </p:cNvPr>
            <p:cNvGrpSpPr/>
            <p:nvPr/>
          </p:nvGrpSpPr>
          <p:grpSpPr>
            <a:xfrm>
              <a:off x="7132103" y="3430006"/>
              <a:ext cx="298333" cy="273829"/>
              <a:chOff x="8188584" y="1284700"/>
              <a:chExt cx="488375" cy="448263"/>
            </a:xfrm>
          </p:grpSpPr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7F24ED4F-4574-CB31-4829-42FAAA54B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9016" y="1284700"/>
                <a:ext cx="214697" cy="2146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Freeform 85">
                <a:extLst>
                  <a:ext uri="{FF2B5EF4-FFF2-40B4-BE49-F238E27FC236}">
                    <a16:creationId xmlns:a16="http://schemas.microsoft.com/office/drawing/2014/main" id="{03759147-F4EE-FA38-496F-ED914990B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8584" y="1298856"/>
                <a:ext cx="488375" cy="434107"/>
              </a:xfrm>
              <a:custGeom>
                <a:avLst/>
                <a:gdLst>
                  <a:gd name="T0" fmla="*/ 175 w 196"/>
                  <a:gd name="T1" fmla="*/ 91 h 174"/>
                  <a:gd name="T2" fmla="*/ 196 w 196"/>
                  <a:gd name="T3" fmla="*/ 25 h 174"/>
                  <a:gd name="T4" fmla="*/ 35 w 196"/>
                  <a:gd name="T5" fmla="*/ 25 h 174"/>
                  <a:gd name="T6" fmla="*/ 31 w 196"/>
                  <a:gd name="T7" fmla="*/ 14 h 174"/>
                  <a:gd name="T8" fmla="*/ 11 w 196"/>
                  <a:gd name="T9" fmla="*/ 0 h 174"/>
                  <a:gd name="T10" fmla="*/ 0 w 196"/>
                  <a:gd name="T11" fmla="*/ 0 h 174"/>
                  <a:gd name="T12" fmla="*/ 0 w 196"/>
                  <a:gd name="T13" fmla="*/ 12 h 174"/>
                  <a:gd name="T14" fmla="*/ 11 w 196"/>
                  <a:gd name="T15" fmla="*/ 12 h 174"/>
                  <a:gd name="T16" fmla="*/ 20 w 196"/>
                  <a:gd name="T17" fmla="*/ 18 h 174"/>
                  <a:gd name="T18" fmla="*/ 54 w 196"/>
                  <a:gd name="T19" fmla="*/ 122 h 174"/>
                  <a:gd name="T20" fmla="*/ 62 w 196"/>
                  <a:gd name="T21" fmla="*/ 136 h 174"/>
                  <a:gd name="T22" fmla="*/ 47 w 196"/>
                  <a:gd name="T23" fmla="*/ 155 h 174"/>
                  <a:gd name="T24" fmla="*/ 66 w 196"/>
                  <a:gd name="T25" fmla="*/ 174 h 174"/>
                  <a:gd name="T26" fmla="*/ 86 w 196"/>
                  <a:gd name="T27" fmla="*/ 155 h 174"/>
                  <a:gd name="T28" fmla="*/ 84 w 196"/>
                  <a:gd name="T29" fmla="*/ 147 h 174"/>
                  <a:gd name="T30" fmla="*/ 89 w 196"/>
                  <a:gd name="T31" fmla="*/ 148 h 174"/>
                  <a:gd name="T32" fmla="*/ 135 w 196"/>
                  <a:gd name="T33" fmla="*/ 148 h 174"/>
                  <a:gd name="T34" fmla="*/ 134 w 196"/>
                  <a:gd name="T35" fmla="*/ 155 h 174"/>
                  <a:gd name="T36" fmla="*/ 153 w 196"/>
                  <a:gd name="T37" fmla="*/ 174 h 174"/>
                  <a:gd name="T38" fmla="*/ 173 w 196"/>
                  <a:gd name="T39" fmla="*/ 155 h 174"/>
                  <a:gd name="T40" fmla="*/ 153 w 196"/>
                  <a:gd name="T41" fmla="*/ 135 h 174"/>
                  <a:gd name="T42" fmla="*/ 153 w 196"/>
                  <a:gd name="T43" fmla="*/ 135 h 174"/>
                  <a:gd name="T44" fmla="*/ 153 w 196"/>
                  <a:gd name="T45" fmla="*/ 135 h 174"/>
                  <a:gd name="T46" fmla="*/ 89 w 196"/>
                  <a:gd name="T47" fmla="*/ 135 h 174"/>
                  <a:gd name="T48" fmla="*/ 66 w 196"/>
                  <a:gd name="T49" fmla="*/ 119 h 174"/>
                  <a:gd name="T50" fmla="*/ 63 w 196"/>
                  <a:gd name="T51" fmla="*/ 108 h 174"/>
                  <a:gd name="T52" fmla="*/ 151 w 196"/>
                  <a:gd name="T53" fmla="*/ 108 h 174"/>
                  <a:gd name="T54" fmla="*/ 175 w 196"/>
                  <a:gd name="T55" fmla="*/ 91 h 174"/>
                  <a:gd name="T56" fmla="*/ 160 w 196"/>
                  <a:gd name="T57" fmla="*/ 155 h 174"/>
                  <a:gd name="T58" fmla="*/ 153 w 196"/>
                  <a:gd name="T59" fmla="*/ 162 h 174"/>
                  <a:gd name="T60" fmla="*/ 146 w 196"/>
                  <a:gd name="T61" fmla="*/ 155 h 174"/>
                  <a:gd name="T62" fmla="*/ 153 w 196"/>
                  <a:gd name="T63" fmla="*/ 148 h 174"/>
                  <a:gd name="T64" fmla="*/ 160 w 196"/>
                  <a:gd name="T65" fmla="*/ 155 h 174"/>
                  <a:gd name="T66" fmla="*/ 66 w 196"/>
                  <a:gd name="T67" fmla="*/ 162 h 174"/>
                  <a:gd name="T68" fmla="*/ 60 w 196"/>
                  <a:gd name="T69" fmla="*/ 155 h 174"/>
                  <a:gd name="T70" fmla="*/ 66 w 196"/>
                  <a:gd name="T71" fmla="*/ 148 h 174"/>
                  <a:gd name="T72" fmla="*/ 73 w 196"/>
                  <a:gd name="T73" fmla="*/ 155 h 174"/>
                  <a:gd name="T74" fmla="*/ 66 w 196"/>
                  <a:gd name="T75" fmla="*/ 16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" h="174">
                    <a:moveTo>
                      <a:pt x="175" y="91"/>
                    </a:moveTo>
                    <a:cubicBezTo>
                      <a:pt x="196" y="25"/>
                      <a:pt x="196" y="25"/>
                      <a:pt x="196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9" y="6"/>
                      <a:pt x="2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5" y="12"/>
                      <a:pt x="19" y="15"/>
                      <a:pt x="20" y="18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56" y="128"/>
                      <a:pt x="59" y="132"/>
                      <a:pt x="62" y="136"/>
                    </a:cubicBezTo>
                    <a:cubicBezTo>
                      <a:pt x="54" y="138"/>
                      <a:pt x="47" y="145"/>
                      <a:pt x="47" y="155"/>
                    </a:cubicBezTo>
                    <a:cubicBezTo>
                      <a:pt x="47" y="165"/>
                      <a:pt x="56" y="174"/>
                      <a:pt x="66" y="174"/>
                    </a:cubicBezTo>
                    <a:cubicBezTo>
                      <a:pt x="77" y="174"/>
                      <a:pt x="86" y="165"/>
                      <a:pt x="86" y="155"/>
                    </a:cubicBezTo>
                    <a:cubicBezTo>
                      <a:pt x="86" y="152"/>
                      <a:pt x="85" y="150"/>
                      <a:pt x="84" y="147"/>
                    </a:cubicBezTo>
                    <a:cubicBezTo>
                      <a:pt x="86" y="148"/>
                      <a:pt x="88" y="148"/>
                      <a:pt x="89" y="148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5" y="150"/>
                      <a:pt x="134" y="152"/>
                      <a:pt x="134" y="155"/>
                    </a:cubicBezTo>
                    <a:cubicBezTo>
                      <a:pt x="134" y="165"/>
                      <a:pt x="143" y="174"/>
                      <a:pt x="153" y="174"/>
                    </a:cubicBezTo>
                    <a:cubicBezTo>
                      <a:pt x="164" y="174"/>
                      <a:pt x="173" y="165"/>
                      <a:pt x="173" y="155"/>
                    </a:cubicBezTo>
                    <a:cubicBezTo>
                      <a:pt x="173" y="144"/>
                      <a:pt x="164" y="135"/>
                      <a:pt x="153" y="135"/>
                    </a:cubicBezTo>
                    <a:cubicBezTo>
                      <a:pt x="153" y="135"/>
                      <a:pt x="153" y="135"/>
                      <a:pt x="153" y="135"/>
                    </a:cubicBezTo>
                    <a:cubicBezTo>
                      <a:pt x="153" y="135"/>
                      <a:pt x="153" y="135"/>
                      <a:pt x="153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79" y="135"/>
                      <a:pt x="69" y="129"/>
                      <a:pt x="66" y="119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51" y="108"/>
                      <a:pt x="151" y="108"/>
                      <a:pt x="151" y="108"/>
                    </a:cubicBezTo>
                    <a:cubicBezTo>
                      <a:pt x="162" y="108"/>
                      <a:pt x="171" y="101"/>
                      <a:pt x="175" y="91"/>
                    </a:cubicBezTo>
                    <a:close/>
                    <a:moveTo>
                      <a:pt x="160" y="155"/>
                    </a:moveTo>
                    <a:cubicBezTo>
                      <a:pt x="160" y="159"/>
                      <a:pt x="157" y="162"/>
                      <a:pt x="153" y="162"/>
                    </a:cubicBezTo>
                    <a:cubicBezTo>
                      <a:pt x="150" y="162"/>
                      <a:pt x="146" y="159"/>
                      <a:pt x="146" y="155"/>
                    </a:cubicBezTo>
                    <a:cubicBezTo>
                      <a:pt x="146" y="151"/>
                      <a:pt x="150" y="148"/>
                      <a:pt x="153" y="148"/>
                    </a:cubicBezTo>
                    <a:cubicBezTo>
                      <a:pt x="157" y="148"/>
                      <a:pt x="160" y="151"/>
                      <a:pt x="160" y="155"/>
                    </a:cubicBezTo>
                    <a:close/>
                    <a:moveTo>
                      <a:pt x="66" y="162"/>
                    </a:moveTo>
                    <a:cubicBezTo>
                      <a:pt x="63" y="162"/>
                      <a:pt x="60" y="159"/>
                      <a:pt x="60" y="155"/>
                    </a:cubicBezTo>
                    <a:cubicBezTo>
                      <a:pt x="60" y="151"/>
                      <a:pt x="63" y="148"/>
                      <a:pt x="66" y="148"/>
                    </a:cubicBezTo>
                    <a:cubicBezTo>
                      <a:pt x="70" y="148"/>
                      <a:pt x="73" y="151"/>
                      <a:pt x="73" y="155"/>
                    </a:cubicBezTo>
                    <a:cubicBezTo>
                      <a:pt x="73" y="159"/>
                      <a:pt x="70" y="162"/>
                      <a:pt x="66" y="162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578" name="Picture 2" descr="Azure App Service - Visual Studio Marketplace">
              <a:extLst>
                <a:ext uri="{FF2B5EF4-FFF2-40B4-BE49-F238E27FC236}">
                  <a16:creationId xmlns:a16="http://schemas.microsoft.com/office/drawing/2014/main" id="{6653120C-3A5A-23F2-C796-956D00837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494" y="3416577"/>
              <a:ext cx="255186" cy="25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9" name="Picture 16" descr="Azure Cosmos DB Blog">
              <a:extLst>
                <a:ext uri="{FF2B5EF4-FFF2-40B4-BE49-F238E27FC236}">
                  <a16:creationId xmlns:a16="http://schemas.microsoft.com/office/drawing/2014/main" id="{0011547A-7999-9D30-767E-FAE17A4D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5744" y="1750940"/>
              <a:ext cx="547470" cy="34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1" name="TextBox 590">
              <a:extLst>
                <a:ext uri="{FF2B5EF4-FFF2-40B4-BE49-F238E27FC236}">
                  <a16:creationId xmlns:a16="http://schemas.microsoft.com/office/drawing/2014/main" id="{865B841D-885F-0A9B-9B81-A6218D4BC52E}"/>
                </a:ext>
              </a:extLst>
            </p:cNvPr>
            <p:cNvSpPr txBox="1"/>
            <p:nvPr/>
          </p:nvSpPr>
          <p:spPr>
            <a:xfrm>
              <a:off x="7665182" y="3773756"/>
              <a:ext cx="722951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</a:t>
              </a: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5182C499-0DA1-7201-C090-90EF0AD63833}"/>
                </a:ext>
              </a:extLst>
            </p:cNvPr>
            <p:cNvCxnSpPr>
              <a:cxnSpLocks/>
            </p:cNvCxnSpPr>
            <p:nvPr/>
          </p:nvCxnSpPr>
          <p:spPr>
            <a:xfrm>
              <a:off x="7489372" y="3544171"/>
              <a:ext cx="337766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arrow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15BFF436-7FEB-BD36-9156-446E3C986C6E}"/>
                </a:ext>
              </a:extLst>
            </p:cNvPr>
            <p:cNvCxnSpPr>
              <a:cxnSpLocks/>
            </p:cNvCxnSpPr>
            <p:nvPr/>
          </p:nvCxnSpPr>
          <p:spPr>
            <a:xfrm>
              <a:off x="8267646" y="3550757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18916945-78A8-ECB2-D20D-6319B3A7348F}"/>
                </a:ext>
              </a:extLst>
            </p:cNvPr>
            <p:cNvGrpSpPr/>
            <p:nvPr/>
          </p:nvGrpSpPr>
          <p:grpSpPr>
            <a:xfrm>
              <a:off x="7798551" y="1713280"/>
              <a:ext cx="467816" cy="417489"/>
              <a:chOff x="1463474" y="1481680"/>
              <a:chExt cx="492537" cy="439550"/>
            </a:xfrm>
          </p:grpSpPr>
          <p:grpSp>
            <p:nvGrpSpPr>
              <p:cNvPr id="598" name="server 2" descr="server">
                <a:extLst>
                  <a:ext uri="{FF2B5EF4-FFF2-40B4-BE49-F238E27FC236}">
                    <a16:creationId xmlns:a16="http://schemas.microsoft.com/office/drawing/2014/main" id="{330AB20F-C86A-9912-A9E4-1EB092FCEDB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3474" y="1481680"/>
                <a:ext cx="215731" cy="192089"/>
                <a:chOff x="1608" y="1359"/>
                <a:chExt cx="292" cy="260"/>
              </a:xfrm>
            </p:grpSpPr>
            <p:sp>
              <p:nvSpPr>
                <p:cNvPr id="641" name="AutoShape 11">
                  <a:extLst>
                    <a:ext uri="{FF2B5EF4-FFF2-40B4-BE49-F238E27FC236}">
                      <a16:creationId xmlns:a16="http://schemas.microsoft.com/office/drawing/2014/main" id="{2E34BCE3-9F00-F392-C64E-350DC27D56C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Rectangle 13">
                  <a:extLst>
                    <a:ext uri="{FF2B5EF4-FFF2-40B4-BE49-F238E27FC236}">
                      <a16:creationId xmlns:a16="http://schemas.microsoft.com/office/drawing/2014/main" id="{88EFC5F3-DE71-2DAA-6ACB-0BEEA2923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14">
                  <a:extLst>
                    <a:ext uri="{FF2B5EF4-FFF2-40B4-BE49-F238E27FC236}">
                      <a16:creationId xmlns:a16="http://schemas.microsoft.com/office/drawing/2014/main" id="{3F0430EF-B3A1-BE36-0828-0833A888EE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15">
                  <a:extLst>
                    <a:ext uri="{FF2B5EF4-FFF2-40B4-BE49-F238E27FC236}">
                      <a16:creationId xmlns:a16="http://schemas.microsoft.com/office/drawing/2014/main" id="{65235495-A78C-556B-10AE-E4A05DB9F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16">
                  <a:extLst>
                    <a:ext uri="{FF2B5EF4-FFF2-40B4-BE49-F238E27FC236}">
                      <a16:creationId xmlns:a16="http://schemas.microsoft.com/office/drawing/2014/main" id="{00BED887-D1CD-A891-6836-8C8167EC2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17">
                  <a:extLst>
                    <a:ext uri="{FF2B5EF4-FFF2-40B4-BE49-F238E27FC236}">
                      <a16:creationId xmlns:a16="http://schemas.microsoft.com/office/drawing/2014/main" id="{9FB4F158-44BA-C3D4-4A2F-E9D6F23EB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18">
                  <a:extLst>
                    <a:ext uri="{FF2B5EF4-FFF2-40B4-BE49-F238E27FC236}">
                      <a16:creationId xmlns:a16="http://schemas.microsoft.com/office/drawing/2014/main" id="{9A70775C-19E0-393A-9522-DA9452D93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19">
                  <a:extLst>
                    <a:ext uri="{FF2B5EF4-FFF2-40B4-BE49-F238E27FC236}">
                      <a16:creationId xmlns:a16="http://schemas.microsoft.com/office/drawing/2014/main" id="{AB1A7DB3-A7E0-FFC1-82E1-A2C65D309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20">
                  <a:extLst>
                    <a:ext uri="{FF2B5EF4-FFF2-40B4-BE49-F238E27FC236}">
                      <a16:creationId xmlns:a16="http://schemas.microsoft.com/office/drawing/2014/main" id="{31D8B537-F056-3D14-918A-B82687544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Rectangle 21">
                  <a:extLst>
                    <a:ext uri="{FF2B5EF4-FFF2-40B4-BE49-F238E27FC236}">
                      <a16:creationId xmlns:a16="http://schemas.microsoft.com/office/drawing/2014/main" id="{EDD5822F-390D-7A1F-0B3E-B0349CA539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22">
                  <a:extLst>
                    <a:ext uri="{FF2B5EF4-FFF2-40B4-BE49-F238E27FC236}">
                      <a16:creationId xmlns:a16="http://schemas.microsoft.com/office/drawing/2014/main" id="{1E9E33C0-E628-3433-8DB3-42F5C808EE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23">
                  <a:extLst>
                    <a:ext uri="{FF2B5EF4-FFF2-40B4-BE49-F238E27FC236}">
                      <a16:creationId xmlns:a16="http://schemas.microsoft.com/office/drawing/2014/main" id="{EC6173C6-14A3-8E3A-6958-8E8E6710F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24">
                  <a:extLst>
                    <a:ext uri="{FF2B5EF4-FFF2-40B4-BE49-F238E27FC236}">
                      <a16:creationId xmlns:a16="http://schemas.microsoft.com/office/drawing/2014/main" id="{054F1C8F-D929-8C24-0D0D-E7CA114C4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9" name="server 2" descr="server">
                <a:extLst>
                  <a:ext uri="{FF2B5EF4-FFF2-40B4-BE49-F238E27FC236}">
                    <a16:creationId xmlns:a16="http://schemas.microsoft.com/office/drawing/2014/main" id="{9F462906-64DF-234F-B595-966B031D154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740280" y="1481680"/>
                <a:ext cx="215731" cy="192089"/>
                <a:chOff x="1608" y="1359"/>
                <a:chExt cx="292" cy="260"/>
              </a:xfrm>
            </p:grpSpPr>
            <p:sp>
              <p:nvSpPr>
                <p:cNvPr id="628" name="AutoShape 11">
                  <a:extLst>
                    <a:ext uri="{FF2B5EF4-FFF2-40B4-BE49-F238E27FC236}">
                      <a16:creationId xmlns:a16="http://schemas.microsoft.com/office/drawing/2014/main" id="{AE763908-CC06-E8A6-964D-2B067263C5C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Rectangle 13">
                  <a:extLst>
                    <a:ext uri="{FF2B5EF4-FFF2-40B4-BE49-F238E27FC236}">
                      <a16:creationId xmlns:a16="http://schemas.microsoft.com/office/drawing/2014/main" id="{45C77385-B1B8-748C-B50C-3A2B588AA3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Rectangle 14">
                  <a:extLst>
                    <a:ext uri="{FF2B5EF4-FFF2-40B4-BE49-F238E27FC236}">
                      <a16:creationId xmlns:a16="http://schemas.microsoft.com/office/drawing/2014/main" id="{D44EDC9A-A54C-63B0-F68A-12B9C78B0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Rectangle 15">
                  <a:extLst>
                    <a:ext uri="{FF2B5EF4-FFF2-40B4-BE49-F238E27FC236}">
                      <a16:creationId xmlns:a16="http://schemas.microsoft.com/office/drawing/2014/main" id="{75B3C34F-4C6D-DA47-12FC-EB1A995FD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Rectangle 16">
                  <a:extLst>
                    <a:ext uri="{FF2B5EF4-FFF2-40B4-BE49-F238E27FC236}">
                      <a16:creationId xmlns:a16="http://schemas.microsoft.com/office/drawing/2014/main" id="{9F92ADBC-BE41-C639-C5A3-5AD7ECEE5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Rectangle 17">
                  <a:extLst>
                    <a:ext uri="{FF2B5EF4-FFF2-40B4-BE49-F238E27FC236}">
                      <a16:creationId xmlns:a16="http://schemas.microsoft.com/office/drawing/2014/main" id="{B6CC8098-75C6-2B67-DC37-CDF31272A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Rectangle 18">
                  <a:extLst>
                    <a:ext uri="{FF2B5EF4-FFF2-40B4-BE49-F238E27FC236}">
                      <a16:creationId xmlns:a16="http://schemas.microsoft.com/office/drawing/2014/main" id="{9C32FADC-83AB-B01E-65F9-89FD1B170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Rectangle 19">
                  <a:extLst>
                    <a:ext uri="{FF2B5EF4-FFF2-40B4-BE49-F238E27FC236}">
                      <a16:creationId xmlns:a16="http://schemas.microsoft.com/office/drawing/2014/main" id="{360BEB60-B96A-E45B-5641-9057C8C9B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Rectangle 20">
                  <a:extLst>
                    <a:ext uri="{FF2B5EF4-FFF2-40B4-BE49-F238E27FC236}">
                      <a16:creationId xmlns:a16="http://schemas.microsoft.com/office/drawing/2014/main" id="{8702BBCB-F335-1303-0350-98456DDE5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Rectangle 21">
                  <a:extLst>
                    <a:ext uri="{FF2B5EF4-FFF2-40B4-BE49-F238E27FC236}">
                      <a16:creationId xmlns:a16="http://schemas.microsoft.com/office/drawing/2014/main" id="{B01BD777-A9E1-BF85-854F-8BC12200BF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22">
                  <a:extLst>
                    <a:ext uri="{FF2B5EF4-FFF2-40B4-BE49-F238E27FC236}">
                      <a16:creationId xmlns:a16="http://schemas.microsoft.com/office/drawing/2014/main" id="{9EFE824C-E808-9132-3BE8-48128368D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23">
                  <a:extLst>
                    <a:ext uri="{FF2B5EF4-FFF2-40B4-BE49-F238E27FC236}">
                      <a16:creationId xmlns:a16="http://schemas.microsoft.com/office/drawing/2014/main" id="{20E40A58-FE2E-374F-A7A9-3E58FF089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24">
                  <a:extLst>
                    <a:ext uri="{FF2B5EF4-FFF2-40B4-BE49-F238E27FC236}">
                      <a16:creationId xmlns:a16="http://schemas.microsoft.com/office/drawing/2014/main" id="{56B55850-6C9D-3EFD-74E9-F84F1CF84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0" name="server 2" descr="server">
                <a:extLst>
                  <a:ext uri="{FF2B5EF4-FFF2-40B4-BE49-F238E27FC236}">
                    <a16:creationId xmlns:a16="http://schemas.microsoft.com/office/drawing/2014/main" id="{ACBF2637-0E42-705B-C1BF-3C80362B50F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63474" y="1729141"/>
                <a:ext cx="215731" cy="192089"/>
                <a:chOff x="1608" y="1359"/>
                <a:chExt cx="292" cy="260"/>
              </a:xfrm>
            </p:grpSpPr>
            <p:sp>
              <p:nvSpPr>
                <p:cNvPr id="615" name="AutoShape 11">
                  <a:extLst>
                    <a:ext uri="{FF2B5EF4-FFF2-40B4-BE49-F238E27FC236}">
                      <a16:creationId xmlns:a16="http://schemas.microsoft.com/office/drawing/2014/main" id="{341D56BD-C409-B9D6-89D5-6EE7FF32E4E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Rectangle 13">
                  <a:extLst>
                    <a:ext uri="{FF2B5EF4-FFF2-40B4-BE49-F238E27FC236}">
                      <a16:creationId xmlns:a16="http://schemas.microsoft.com/office/drawing/2014/main" id="{9FBBB8FC-6D6B-9DA4-11D1-B39E6A102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Rectangle 14">
                  <a:extLst>
                    <a:ext uri="{FF2B5EF4-FFF2-40B4-BE49-F238E27FC236}">
                      <a16:creationId xmlns:a16="http://schemas.microsoft.com/office/drawing/2014/main" id="{E1ADF769-D702-9CAE-BBB2-9C26E8C47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Rectangle 15">
                  <a:extLst>
                    <a:ext uri="{FF2B5EF4-FFF2-40B4-BE49-F238E27FC236}">
                      <a16:creationId xmlns:a16="http://schemas.microsoft.com/office/drawing/2014/main" id="{F36446D2-2C98-9960-7CAB-CC3C424482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Rectangle 16">
                  <a:extLst>
                    <a:ext uri="{FF2B5EF4-FFF2-40B4-BE49-F238E27FC236}">
                      <a16:creationId xmlns:a16="http://schemas.microsoft.com/office/drawing/2014/main" id="{F76B2F64-B4BA-40F2-07DD-AB5538C13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Rectangle 17">
                  <a:extLst>
                    <a:ext uri="{FF2B5EF4-FFF2-40B4-BE49-F238E27FC236}">
                      <a16:creationId xmlns:a16="http://schemas.microsoft.com/office/drawing/2014/main" id="{6FD04921-A9A3-751D-EB4D-36362D344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Rectangle 18">
                  <a:extLst>
                    <a:ext uri="{FF2B5EF4-FFF2-40B4-BE49-F238E27FC236}">
                      <a16:creationId xmlns:a16="http://schemas.microsoft.com/office/drawing/2014/main" id="{10851581-56F6-4C71-D78D-B48E997F3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Rectangle 19">
                  <a:extLst>
                    <a:ext uri="{FF2B5EF4-FFF2-40B4-BE49-F238E27FC236}">
                      <a16:creationId xmlns:a16="http://schemas.microsoft.com/office/drawing/2014/main" id="{4E143AB1-9723-743C-084E-CB3474BE3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Rectangle 20">
                  <a:extLst>
                    <a:ext uri="{FF2B5EF4-FFF2-40B4-BE49-F238E27FC236}">
                      <a16:creationId xmlns:a16="http://schemas.microsoft.com/office/drawing/2014/main" id="{4A226392-FF0A-DE7A-8864-4AEC5AFB8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Rectangle 21">
                  <a:extLst>
                    <a:ext uri="{FF2B5EF4-FFF2-40B4-BE49-F238E27FC236}">
                      <a16:creationId xmlns:a16="http://schemas.microsoft.com/office/drawing/2014/main" id="{6CD12A10-8B1E-93F1-BB77-32755A47D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Rectangle 22">
                  <a:extLst>
                    <a:ext uri="{FF2B5EF4-FFF2-40B4-BE49-F238E27FC236}">
                      <a16:creationId xmlns:a16="http://schemas.microsoft.com/office/drawing/2014/main" id="{0DA96EFD-6823-FC62-C17B-003B92FA3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Rectangle 23">
                  <a:extLst>
                    <a:ext uri="{FF2B5EF4-FFF2-40B4-BE49-F238E27FC236}">
                      <a16:creationId xmlns:a16="http://schemas.microsoft.com/office/drawing/2014/main" id="{703FF71D-89A8-14F0-BDBB-27BD59E2D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Rectangle 24">
                  <a:extLst>
                    <a:ext uri="{FF2B5EF4-FFF2-40B4-BE49-F238E27FC236}">
                      <a16:creationId xmlns:a16="http://schemas.microsoft.com/office/drawing/2014/main" id="{22407143-65EF-412C-7355-BA9135D68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1" name="server 2" descr="server">
                <a:extLst>
                  <a:ext uri="{FF2B5EF4-FFF2-40B4-BE49-F238E27FC236}">
                    <a16:creationId xmlns:a16="http://schemas.microsoft.com/office/drawing/2014/main" id="{240871F4-CEDB-251F-F339-5BFC8411B1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740280" y="1729141"/>
                <a:ext cx="215731" cy="192089"/>
                <a:chOff x="1608" y="1359"/>
                <a:chExt cx="292" cy="260"/>
              </a:xfrm>
            </p:grpSpPr>
            <p:sp>
              <p:nvSpPr>
                <p:cNvPr id="602" name="AutoShape 11">
                  <a:extLst>
                    <a:ext uri="{FF2B5EF4-FFF2-40B4-BE49-F238E27FC236}">
                      <a16:creationId xmlns:a16="http://schemas.microsoft.com/office/drawing/2014/main" id="{9BAA06D9-1B4A-4877-53B3-FBAA16FC9D2E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Rectangle 13">
                  <a:extLst>
                    <a:ext uri="{FF2B5EF4-FFF2-40B4-BE49-F238E27FC236}">
                      <a16:creationId xmlns:a16="http://schemas.microsoft.com/office/drawing/2014/main" id="{62DCCC84-72DA-6FEC-FB0B-59E7A0CA5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Rectangle 14">
                  <a:extLst>
                    <a:ext uri="{FF2B5EF4-FFF2-40B4-BE49-F238E27FC236}">
                      <a16:creationId xmlns:a16="http://schemas.microsoft.com/office/drawing/2014/main" id="{A65EF095-5E2D-93FF-8C4F-01293B9AC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Rectangle 15">
                  <a:extLst>
                    <a:ext uri="{FF2B5EF4-FFF2-40B4-BE49-F238E27FC236}">
                      <a16:creationId xmlns:a16="http://schemas.microsoft.com/office/drawing/2014/main" id="{5C33920C-4BF6-B6A6-3ECF-6BB39F531E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Rectangle 16">
                  <a:extLst>
                    <a:ext uri="{FF2B5EF4-FFF2-40B4-BE49-F238E27FC236}">
                      <a16:creationId xmlns:a16="http://schemas.microsoft.com/office/drawing/2014/main" id="{78A73C8F-0B27-3FA3-68A3-537A1535D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Rectangle 17">
                  <a:extLst>
                    <a:ext uri="{FF2B5EF4-FFF2-40B4-BE49-F238E27FC236}">
                      <a16:creationId xmlns:a16="http://schemas.microsoft.com/office/drawing/2014/main" id="{60FC788A-7143-381A-D997-F8B2F41AAB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Rectangle 18">
                  <a:extLst>
                    <a:ext uri="{FF2B5EF4-FFF2-40B4-BE49-F238E27FC236}">
                      <a16:creationId xmlns:a16="http://schemas.microsoft.com/office/drawing/2014/main" id="{816F68D3-1B52-C5B2-05AA-75B3F6DFB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Rectangle 19">
                  <a:extLst>
                    <a:ext uri="{FF2B5EF4-FFF2-40B4-BE49-F238E27FC236}">
                      <a16:creationId xmlns:a16="http://schemas.microsoft.com/office/drawing/2014/main" id="{894036BD-6C68-D0DE-FEC9-E6A22B678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Rectangle 20">
                  <a:extLst>
                    <a:ext uri="{FF2B5EF4-FFF2-40B4-BE49-F238E27FC236}">
                      <a16:creationId xmlns:a16="http://schemas.microsoft.com/office/drawing/2014/main" id="{18A71C12-D02C-46E1-DFC1-AA19BBCB9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Rectangle 21">
                  <a:extLst>
                    <a:ext uri="{FF2B5EF4-FFF2-40B4-BE49-F238E27FC236}">
                      <a16:creationId xmlns:a16="http://schemas.microsoft.com/office/drawing/2014/main" id="{CEC10035-8C44-244E-2536-2B808E36A2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Rectangle 22">
                  <a:extLst>
                    <a:ext uri="{FF2B5EF4-FFF2-40B4-BE49-F238E27FC236}">
                      <a16:creationId xmlns:a16="http://schemas.microsoft.com/office/drawing/2014/main" id="{638E06FD-CE76-4D9B-F796-B1AEF8C9B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Rectangle 23">
                  <a:extLst>
                    <a:ext uri="{FF2B5EF4-FFF2-40B4-BE49-F238E27FC236}">
                      <a16:creationId xmlns:a16="http://schemas.microsoft.com/office/drawing/2014/main" id="{B4EC2224-C246-A1B7-14B4-5B935EF5B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Rectangle 24">
                  <a:extLst>
                    <a:ext uri="{FF2B5EF4-FFF2-40B4-BE49-F238E27FC236}">
                      <a16:creationId xmlns:a16="http://schemas.microsoft.com/office/drawing/2014/main" id="{87B9E692-86C3-2401-EE8C-5B663B4478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F41BC95D-B505-1E60-67EF-BC7DDD4CAB14}"/>
                </a:ext>
              </a:extLst>
            </p:cNvPr>
            <p:cNvSpPr txBox="1"/>
            <p:nvPr/>
          </p:nvSpPr>
          <p:spPr>
            <a:xfrm>
              <a:off x="7665523" y="2170249"/>
              <a:ext cx="722951" cy="292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</a:t>
              </a:r>
            </a:p>
          </p:txBody>
        </p:sp>
        <p:sp>
          <p:nvSpPr>
            <p:cNvPr id="655" name="TextBox 654">
              <a:extLst>
                <a:ext uri="{FF2B5EF4-FFF2-40B4-BE49-F238E27FC236}">
                  <a16:creationId xmlns:a16="http://schemas.microsoft.com/office/drawing/2014/main" id="{4F650A7C-5EFF-1C59-15B8-3ECFC2603794}"/>
                </a:ext>
              </a:extLst>
            </p:cNvPr>
            <p:cNvSpPr txBox="1"/>
            <p:nvPr/>
          </p:nvSpPr>
          <p:spPr>
            <a:xfrm>
              <a:off x="9036375" y="2106501"/>
              <a:ext cx="1280439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Personalized Content</a:t>
              </a:r>
            </a:p>
          </p:txBody>
        </p: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E4048D07-A51C-7B12-3B3F-D2222B833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6120" y="1932834"/>
              <a:ext cx="966898" cy="638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44267FDD-4512-F1B4-34DB-A4EB6C710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872" y="1933472"/>
              <a:ext cx="718124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4" name="Synaptic logo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14C1CA0-75FC-AE2B-2BC5-E8DD8EBD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85507" y="3379516"/>
              <a:ext cx="308427" cy="308425"/>
            </a:xfrm>
            <a:prstGeom prst="rect">
              <a:avLst/>
            </a:prstGeom>
            <a:effectLst/>
          </p:spPr>
        </p:pic>
        <p:sp>
          <p:nvSpPr>
            <p:cNvPr id="675" name="TextBox 674">
              <a:extLst>
                <a:ext uri="{FF2B5EF4-FFF2-40B4-BE49-F238E27FC236}">
                  <a16:creationId xmlns:a16="http://schemas.microsoft.com/office/drawing/2014/main" id="{CEB32E30-4A5A-A41D-2760-3E2D0B06D5EF}"/>
                </a:ext>
              </a:extLst>
            </p:cNvPr>
            <p:cNvSpPr txBox="1"/>
            <p:nvPr/>
          </p:nvSpPr>
          <p:spPr>
            <a:xfrm>
              <a:off x="10445617" y="3773756"/>
              <a:ext cx="582189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Synapse Dedicated Pool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Built-in AML</a:t>
              </a:r>
            </a:p>
          </p:txBody>
        </p:sp>
        <p:grpSp>
          <p:nvGrpSpPr>
            <p:cNvPr id="676" name="Synaptic conection">
              <a:extLst>
                <a:ext uri="{FF2B5EF4-FFF2-40B4-BE49-F238E27FC236}">
                  <a16:creationId xmlns:a16="http://schemas.microsoft.com/office/drawing/2014/main" id="{D4DF6728-9572-9719-96A0-A1CF56FF7E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27989" y="3421349"/>
              <a:ext cx="1037324" cy="279613"/>
              <a:chOff x="1511" y="3500"/>
              <a:chExt cx="2446" cy="720"/>
            </a:xfrm>
          </p:grpSpPr>
          <p:sp>
            <p:nvSpPr>
              <p:cNvPr id="677" name="Freeform 6">
                <a:extLst>
                  <a:ext uri="{FF2B5EF4-FFF2-40B4-BE49-F238E27FC236}">
                    <a16:creationId xmlns:a16="http://schemas.microsoft.com/office/drawing/2014/main" id="{4BDC0F85-5D93-DDB0-08F5-DCF9F7170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3500"/>
                <a:ext cx="542" cy="720"/>
              </a:xfrm>
              <a:custGeom>
                <a:avLst/>
                <a:gdLst>
                  <a:gd name="T0" fmla="*/ 2 w 690"/>
                  <a:gd name="T1" fmla="*/ 62 h 916"/>
                  <a:gd name="T2" fmla="*/ 232 w 690"/>
                  <a:gd name="T3" fmla="*/ 0 h 916"/>
                  <a:gd name="T4" fmla="*/ 690 w 690"/>
                  <a:gd name="T5" fmla="*/ 458 h 916"/>
                  <a:gd name="T6" fmla="*/ 232 w 690"/>
                  <a:gd name="T7" fmla="*/ 916 h 916"/>
                  <a:gd name="T8" fmla="*/ 0 w 690"/>
                  <a:gd name="T9" fmla="*/ 853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0" h="916">
                    <a:moveTo>
                      <a:pt x="2" y="62"/>
                    </a:moveTo>
                    <a:cubicBezTo>
                      <a:pt x="70" y="23"/>
                      <a:pt x="148" y="0"/>
                      <a:pt x="232" y="0"/>
                    </a:cubicBezTo>
                    <a:cubicBezTo>
                      <a:pt x="485" y="0"/>
                      <a:pt x="690" y="205"/>
                      <a:pt x="690" y="458"/>
                    </a:cubicBezTo>
                    <a:cubicBezTo>
                      <a:pt x="690" y="711"/>
                      <a:pt x="485" y="916"/>
                      <a:pt x="232" y="916"/>
                    </a:cubicBezTo>
                    <a:cubicBezTo>
                      <a:pt x="147" y="916"/>
                      <a:pt x="68" y="893"/>
                      <a:pt x="0" y="853"/>
                    </a:cubicBezTo>
                  </a:path>
                </a:pathLst>
              </a:custGeom>
              <a:noFill/>
              <a:ln w="317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8" name="Line 8">
                <a:extLst>
                  <a:ext uri="{FF2B5EF4-FFF2-40B4-BE49-F238E27FC236}">
                    <a16:creationId xmlns:a16="http://schemas.microsoft.com/office/drawing/2014/main" id="{DE6D0221-3425-F1A8-A6D9-4CD27151A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3" y="3854"/>
                <a:ext cx="1084" cy="10"/>
              </a:xfrm>
              <a:prstGeom prst="line">
                <a:avLst/>
              </a:prstGeom>
              <a:noFill/>
              <a:ln w="31750" cap="flat">
                <a:gradFill flip="none" rotWithShape="1">
                  <a:gsLst>
                    <a:gs pos="0">
                      <a:schemeClr val="accent1"/>
                    </a:gs>
                    <a:gs pos="50000">
                      <a:srgbClr val="0078D4"/>
                    </a:gs>
                    <a:gs pos="97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9" name="Line 8">
                <a:extLst>
                  <a:ext uri="{FF2B5EF4-FFF2-40B4-BE49-F238E27FC236}">
                    <a16:creationId xmlns:a16="http://schemas.microsoft.com/office/drawing/2014/main" id="{F0E896BD-BA60-1496-24AD-149FDAF49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1" y="3860"/>
                <a:ext cx="916" cy="7"/>
              </a:xfrm>
              <a:prstGeom prst="line">
                <a:avLst/>
              </a:prstGeom>
              <a:noFill/>
              <a:ln w="31750" cap="flat">
                <a:gradFill flip="none" rotWithShape="1">
                  <a:gsLst>
                    <a:gs pos="0">
                      <a:schemeClr val="accent1"/>
                    </a:gs>
                    <a:gs pos="53000">
                      <a:srgbClr val="0078D4"/>
                    </a:gs>
                    <a:gs pos="99000">
                      <a:schemeClr val="accent1">
                        <a:alpha val="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0" name="Oval 5">
                <a:extLst>
                  <a:ext uri="{FF2B5EF4-FFF2-40B4-BE49-F238E27FC236}">
                    <a16:creationId xmlns:a16="http://schemas.microsoft.com/office/drawing/2014/main" id="{E30C7D30-23DA-F955-9DAA-83C14E4F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3739"/>
                <a:ext cx="240" cy="241"/>
              </a:xfrm>
              <a:prstGeom prst="ellipse">
                <a:avLst/>
              </a:prstGeom>
              <a:gradFill flip="none" rotWithShape="1">
                <a:gsLst>
                  <a:gs pos="2917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  <a:tileRect/>
              </a:gradFill>
              <a:ln w="317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id="{AFB6EF33-6BCE-FD78-0DCF-2D0D3326A6E0}"/>
                </a:ext>
              </a:extLst>
            </p:cNvPr>
            <p:cNvCxnSpPr>
              <a:cxnSpLocks/>
            </p:cNvCxnSpPr>
            <p:nvPr/>
          </p:nvCxnSpPr>
          <p:spPr>
            <a:xfrm>
              <a:off x="10953639" y="3544713"/>
              <a:ext cx="227122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D5F337-6973-A894-1CF4-82AE53F2690E}"/>
                </a:ext>
              </a:extLst>
            </p:cNvPr>
            <p:cNvSpPr txBox="1"/>
            <p:nvPr/>
          </p:nvSpPr>
          <p:spPr>
            <a:xfrm>
              <a:off x="9099641" y="3773756"/>
              <a:ext cx="1287743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Synapse Link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SQL</a:t>
              </a:r>
            </a:p>
            <a:p>
              <a:pPr marL="288925" marR="0" lvl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Near Real-time</a:t>
              </a:r>
            </a:p>
            <a:p>
              <a:pPr marL="288925" marR="0" lvl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Managed ETL</a:t>
              </a:r>
            </a:p>
            <a:p>
              <a:pPr marL="288925" marR="0" lvl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OLTP Perf</a:t>
              </a:r>
            </a:p>
            <a:p>
              <a:pPr marL="288925" marR="0" lvl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800">
                  <a:solidFill>
                    <a:srgbClr val="50E6FF"/>
                  </a:solidFill>
                  <a:latin typeface="Segoe UI"/>
                </a:rPr>
                <a:t>Simple pricing for Link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8D3FC6AE-37EE-8E38-9B38-69B56AFD6324}"/>
                </a:ext>
              </a:extLst>
            </p:cNvPr>
            <p:cNvCxnSpPr>
              <a:cxnSpLocks/>
            </p:cNvCxnSpPr>
            <p:nvPr/>
          </p:nvCxnSpPr>
          <p:spPr>
            <a:xfrm>
              <a:off x="10739720" y="1933472"/>
              <a:ext cx="0" cy="1402784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2F41BB6E-2241-623F-50F5-00E6658CB6B5}"/>
                </a:ext>
              </a:extLst>
            </p:cNvPr>
            <p:cNvSpPr txBox="1"/>
            <p:nvPr/>
          </p:nvSpPr>
          <p:spPr>
            <a:xfrm>
              <a:off x="6821593" y="2688215"/>
              <a:ext cx="110909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Real-time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Recommendations</a:t>
              </a:r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D3EBA859-158C-47BC-928E-8EDC6EE642A7}"/>
                </a:ext>
              </a:extLst>
            </p:cNvPr>
            <p:cNvSpPr txBox="1"/>
            <p:nvPr/>
          </p:nvSpPr>
          <p:spPr>
            <a:xfrm>
              <a:off x="8148477" y="3207670"/>
              <a:ext cx="5428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Orders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9FC36F-5BEB-7194-7D6E-CF1735952EFE}"/>
                </a:ext>
              </a:extLst>
            </p:cNvPr>
            <p:cNvSpPr txBox="1"/>
            <p:nvPr/>
          </p:nvSpPr>
          <p:spPr>
            <a:xfrm>
              <a:off x="6904981" y="3802482"/>
              <a:ext cx="7525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Financial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Inst.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19B98-84DE-BD06-8417-F0713F184278}"/>
                </a:ext>
              </a:extLst>
            </p:cNvPr>
            <p:cNvSpPr txBox="1"/>
            <p:nvPr/>
          </p:nvSpPr>
          <p:spPr>
            <a:xfrm>
              <a:off x="6278586" y="3802482"/>
              <a:ext cx="72295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45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_Black Template">
  <a:themeElements>
    <a:clrScheme name="2019 Brand BLUE Dark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9BF00B"/>
      </a:accent4>
      <a:accent5>
        <a:srgbClr val="FFB900"/>
      </a:accent5>
      <a:accent6>
        <a:srgbClr val="E6E6E6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February_2019" id="{0D93EA38-B0C4-4B20-BF67-413A307B6C0B}" vid="{C7413A89-757E-4CA6-A51B-57D9E2B413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37A1A211E6AD49B6926EBCABCBDE8F" ma:contentTypeVersion="18" ma:contentTypeDescription="Create a new document." ma:contentTypeScope="" ma:versionID="99dd24ec3b8beadf0090b49a1fe390f8">
  <xsd:schema xmlns:xsd="http://www.w3.org/2001/XMLSchema" xmlns:xs="http://www.w3.org/2001/XMLSchema" xmlns:p="http://schemas.microsoft.com/office/2006/metadata/properties" xmlns:ns1="http://schemas.microsoft.com/sharepoint/v3" xmlns:ns2="61349b38-87b0-4d20-bd6f-41da2268192a" xmlns:ns3="68fcb561-4938-471e-ad66-507677a35492" xmlns:ns4="230e9df3-be65-4c73-a93b-d1236ebd677e" targetNamespace="http://schemas.microsoft.com/office/2006/metadata/properties" ma:root="true" ma:fieldsID="37f4ab598d4f0ebaba8791878e8c6b44" ns1:_="" ns2:_="" ns3:_="" ns4:_="">
    <xsd:import namespace="http://schemas.microsoft.com/sharepoint/v3"/>
    <xsd:import namespace="61349b38-87b0-4d20-bd6f-41da2268192a"/>
    <xsd:import namespace="68fcb561-4938-471e-ad66-507677a3549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49b38-87b0-4d20-bd6f-41da22681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cb561-4938-471e-ad66-507677a3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e976329-bda7-46dd-ab9f-441921e7087c}" ma:internalName="TaxCatchAll" ma:showField="CatchAllData" ma:web="68fcb561-4938-471e-ad66-507677a3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61349b38-87b0-4d20-bd6f-41da226819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CAC0150-4EA4-4307-BAB4-5531D0E3C79E}"/>
</file>

<file path=customXml/itemProps2.xml><?xml version="1.0" encoding="utf-8"?>
<ds:datastoreItem xmlns:ds="http://schemas.openxmlformats.org/officeDocument/2006/customXml" ds:itemID="{3C5E0F76-7735-4F79-8FC0-D690B85A805D}"/>
</file>

<file path=customXml/itemProps3.xml><?xml version="1.0" encoding="utf-8"?>
<ds:datastoreItem xmlns:ds="http://schemas.openxmlformats.org/officeDocument/2006/customXml" ds:itemID="{CF87D655-B2F4-4B3E-810C-F49276275F59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Office PowerPoint</Application>
  <PresentationFormat>Widescreen</PresentationFormat>
  <Paragraphs>167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Semibold</vt:lpstr>
      <vt:lpstr>Wingdings</vt:lpstr>
      <vt:lpstr>6_Black Template</vt:lpstr>
      <vt:lpstr>Near real-time insights with Azure Synapse Link for SQL</vt:lpstr>
      <vt:lpstr>Preparing data to be analytics-ready requires various processes</vt:lpstr>
      <vt:lpstr>These processes result in additional issues that stall data insights</vt:lpstr>
      <vt:lpstr>Azure Synapse Link</vt:lpstr>
      <vt:lpstr>Azure Synapse Link  </vt:lpstr>
      <vt:lpstr>Azure Synapse Link     </vt:lpstr>
      <vt:lpstr>Azure Synapse Link for SQL</vt:lpstr>
      <vt:lpstr>Azure Synapse Link for SQL   </vt:lpstr>
      <vt:lpstr>Sample Architecture </vt:lpstr>
      <vt:lpstr>“Synapse Link for SQL Server 2022 helps us to seamlessly replicate operational data in near real time to be able to have more powerful analytics.”</vt:lpstr>
      <vt:lpstr>“With SQL Server 2022 and the arrival of Synapse Link, we can finally achieve near real-time analytics over our most important data, all without the need to build and manage complex packages and pipelines.”</vt:lpstr>
      <vt:lpstr>Resources for Azure Synapse Link for SQL</vt:lpstr>
      <vt:lpstr>Demos: Azure Synapse Link for SQL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2022-09-02T19:04:22Z</dcterms:created>
  <dcterms:modified xsi:type="dcterms:W3CDTF">2022-09-02T19:04:37Z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0x010100CB37A1A211E6AD49B6926EBCABCBDE8F</vt:lpwstr>
  </property>
</Properties>
</file>